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6858000" cy="12192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0" userDrawn="1">
          <p15:clr>
            <a:srgbClr val="A4A3A4"/>
          </p15:clr>
        </p15:guide>
        <p15:guide id="2" pos="22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2340" y="60"/>
      </p:cViewPr>
      <p:guideLst>
        <p:guide orient="horz" pos="3840"/>
        <p:guide pos="220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57250" y="1995508"/>
            <a:ext cx="5143500" cy="424504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57250" y="6404254"/>
            <a:ext cx="5143500" cy="294386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16" y="3039834"/>
            <a:ext cx="5915025" cy="50720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67916" y="8159849"/>
            <a:ext cx="5915025" cy="2667262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71488" y="3245875"/>
            <a:ext cx="2914650" cy="773647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71863" y="3245875"/>
            <a:ext cx="2914650" cy="773647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2026/8/13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49175"/>
            <a:ext cx="5915025" cy="235678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2381" y="2989029"/>
            <a:ext cx="2901255" cy="146487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2381" y="4453905"/>
            <a:ext cx="2901255" cy="655102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71863" y="2989029"/>
            <a:ext cx="2915543" cy="146487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71863" y="4453905"/>
            <a:ext cx="2915543" cy="655102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2026/8/13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2026/8/13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2026/8/13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812880"/>
            <a:ext cx="2211883" cy="284508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15543" y="1755595"/>
            <a:ext cx="3471863" cy="866507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3657960"/>
            <a:ext cx="2211883" cy="677682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2026/8/13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812880"/>
            <a:ext cx="2211883" cy="284508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915543" y="1755595"/>
            <a:ext cx="3471863" cy="866507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3657960"/>
            <a:ext cx="2211883" cy="677682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2026/8/13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07756" y="649175"/>
            <a:ext cx="1478756" cy="1033317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71488" y="649175"/>
            <a:ext cx="4350544" cy="1033317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71488" y="649175"/>
            <a:ext cx="5915025" cy="235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1488" y="3245875"/>
            <a:ext cx="5915025" cy="7736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488" y="11301291"/>
            <a:ext cx="1543050" cy="649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2026/8/13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271713" y="11301291"/>
            <a:ext cx="2314575" cy="649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843463" y="11301291"/>
            <a:ext cx="1543050" cy="649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11455" y="194945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620" y="1047115"/>
            <a:ext cx="2587625" cy="20732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1105" y="1047115"/>
            <a:ext cx="2617470" cy="209677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9845" y="3340100"/>
            <a:ext cx="40989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>
                <a:latin typeface="Arial" panose="020B0604020202020204" pitchFamily="34" charset="0"/>
                <a:cs typeface="Arial" panose="020B0604020202020204" pitchFamily="34" charset="0"/>
              </a:rPr>
              <a:t>Retroperitoneal metastasis </a:t>
            </a:r>
          </a:p>
          <a:p>
            <a:pPr algn="ctr"/>
            <a:r>
              <a:rPr lang="en-US" altLang="zh-CN" sz="1600">
                <a:latin typeface="Arial" panose="020B0604020202020204" pitchFamily="34" charset="0"/>
                <a:cs typeface="Arial" panose="020B0604020202020204" pitchFamily="34" charset="0"/>
              </a:rPr>
              <a:t>(×400)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780" y="3917950"/>
            <a:ext cx="2587625" cy="175450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1265" y="3917950"/>
            <a:ext cx="2640965" cy="175387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780" y="6601460"/>
            <a:ext cx="2587625" cy="206184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1265" y="6610350"/>
            <a:ext cx="2606675" cy="206375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11455" y="591185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086485" y="459740"/>
            <a:ext cx="2164715" cy="367665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en-US" altLang="zh-CN" sz="1600">
                <a:solidFill>
                  <a:srgbClr val="404040"/>
                </a:solidFill>
                <a:latin typeface="Arial" panose="020B0604020202020204"/>
                <a:ea typeface="Arial" panose="020B0604020202020204"/>
              </a:rPr>
              <a:t>Primary tumor</a:t>
            </a:r>
          </a:p>
          <a:p>
            <a:pPr algn="ctr"/>
            <a:r>
              <a:rPr lang="en-US" altLang="zh-CN" sz="1600">
                <a:solidFill>
                  <a:srgbClr val="404040"/>
                </a:solidFill>
                <a:latin typeface="Arial" panose="020B0604020202020204"/>
                <a:ea typeface="Arial" panose="020B0604020202020204"/>
              </a:rPr>
              <a:t>(×200)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999865" y="451485"/>
            <a:ext cx="2164715" cy="367665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en-US" altLang="zh-CN" sz="1600">
                <a:solidFill>
                  <a:srgbClr val="404040"/>
                </a:solidFill>
                <a:latin typeface="Arial" panose="020B0604020202020204"/>
                <a:ea typeface="Arial" panose="020B0604020202020204"/>
              </a:rPr>
              <a:t>Primary tumor</a:t>
            </a:r>
          </a:p>
          <a:p>
            <a:pPr algn="ctr"/>
            <a:r>
              <a:rPr lang="en-US" altLang="zh-CN" sz="1600">
                <a:solidFill>
                  <a:srgbClr val="404040"/>
                </a:solidFill>
                <a:latin typeface="Arial" panose="020B0604020202020204"/>
                <a:ea typeface="Arial" panose="020B0604020202020204"/>
              </a:rPr>
              <a:t>(×200)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11455" y="3145155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3032760" y="3341370"/>
            <a:ext cx="40989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>
                <a:latin typeface="Arial" panose="020B0604020202020204" pitchFamily="34" charset="0"/>
                <a:cs typeface="Arial" panose="020B0604020202020204" pitchFamily="34" charset="0"/>
              </a:rPr>
              <a:t>Retroperitoneal metastasis </a:t>
            </a:r>
          </a:p>
          <a:p>
            <a:pPr algn="ctr"/>
            <a:r>
              <a:rPr lang="en-US" altLang="zh-CN" sz="1600">
                <a:latin typeface="Arial" panose="020B0604020202020204" pitchFamily="34" charset="0"/>
                <a:cs typeface="Arial" panose="020B0604020202020204" pitchFamily="34" charset="0"/>
              </a:rPr>
              <a:t>(×400)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086485" y="6017895"/>
            <a:ext cx="2164715" cy="367665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en-US" altLang="zh-CN" sz="1600">
                <a:solidFill>
                  <a:srgbClr val="404040"/>
                </a:solidFill>
                <a:latin typeface="Arial" panose="020B0604020202020204"/>
                <a:ea typeface="Arial" panose="020B0604020202020204"/>
              </a:rPr>
              <a:t>Primary tumor</a:t>
            </a:r>
          </a:p>
          <a:p>
            <a:pPr algn="ctr"/>
            <a:r>
              <a:rPr lang="en-US" altLang="zh-CN" sz="1600">
                <a:solidFill>
                  <a:srgbClr val="404040"/>
                </a:solidFill>
                <a:latin typeface="Arial" panose="020B0604020202020204"/>
                <a:ea typeface="Arial" panose="020B0604020202020204"/>
              </a:rPr>
              <a:t>(×200)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2427605" y="6017895"/>
            <a:ext cx="5080000" cy="5835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sz="1600">
                <a:solidFill>
                  <a:srgbClr val="404040"/>
                </a:solidFill>
                <a:latin typeface="Arial" panose="020B0604020202020204"/>
                <a:ea typeface="Arial" panose="020B0604020202020204"/>
              </a:rPr>
              <a:t>Hepatic metastasis</a:t>
            </a:r>
          </a:p>
          <a:p>
            <a:pPr algn="ctr"/>
            <a:r>
              <a:rPr lang="en-US" altLang="zh-CN" sz="1600">
                <a:solidFill>
                  <a:srgbClr val="404040"/>
                </a:solidFill>
                <a:latin typeface="Arial" panose="020B0604020202020204"/>
                <a:ea typeface="Arial" panose="020B0604020202020204"/>
              </a:rPr>
              <a:t>(×200)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906780" y="1047115"/>
            <a:ext cx="5448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latin typeface="Arial" panose="020B0604020202020204" pitchFamily="34" charset="0"/>
                <a:cs typeface="Arial" panose="020B0604020202020204" pitchFamily="34" charset="0"/>
              </a:rPr>
              <a:t>FH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771265" y="1047115"/>
            <a:ext cx="2286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latin typeface="Arial" panose="020B0604020202020204" pitchFamily="34" charset="0"/>
                <a:cs typeface="Arial" panose="020B0604020202020204" pitchFamily="34" charset="0"/>
              </a:rPr>
              <a:t>2SC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896620" y="3917950"/>
            <a:ext cx="2286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latin typeface="Arial" panose="020B0604020202020204" pitchFamily="34" charset="0"/>
                <a:cs typeface="Arial" panose="020B0604020202020204" pitchFamily="34" charset="0"/>
              </a:rPr>
              <a:t>PD-L1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771265" y="3923665"/>
            <a:ext cx="2286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latin typeface="Arial" panose="020B0604020202020204" pitchFamily="34" charset="0"/>
                <a:cs typeface="Arial" panose="020B0604020202020204" pitchFamily="34" charset="0"/>
              </a:rPr>
              <a:t>CD8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906780" y="6601460"/>
            <a:ext cx="2286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latin typeface="Arial" panose="020B0604020202020204" pitchFamily="34" charset="0"/>
                <a:cs typeface="Arial" panose="020B0604020202020204" pitchFamily="34" charset="0"/>
              </a:rPr>
              <a:t>CD31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3771265" y="6601460"/>
            <a:ext cx="2286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latin typeface="Arial" panose="020B0604020202020204" pitchFamily="34" charset="0"/>
                <a:cs typeface="Arial" panose="020B0604020202020204" pitchFamily="34" charset="0"/>
              </a:rPr>
              <a:t>CD31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270" y="415925"/>
            <a:ext cx="6347460" cy="55016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655" y="1152525"/>
            <a:ext cx="6187440" cy="42900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655" y="6278880"/>
            <a:ext cx="1798320" cy="12649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5555" y="6278880"/>
            <a:ext cx="1787525" cy="128016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00355" y="63373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A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00355" y="567690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43535" y="74930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A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43535" y="415417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B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25" y="1454785"/>
            <a:ext cx="2740660" cy="2195195"/>
          </a:xfrm>
          <a:prstGeom prst="rect">
            <a:avLst/>
          </a:prstGeom>
        </p:spPr>
      </p:pic>
      <p:sp>
        <p:nvSpPr>
          <p:cNvPr id="7" name="矩形 6"/>
          <p:cNvSpPr>
            <a:spLocks noChangeAspect="1"/>
          </p:cNvSpPr>
          <p:nvPr/>
        </p:nvSpPr>
        <p:spPr>
          <a:xfrm>
            <a:off x="0" y="0"/>
            <a:ext cx="127000" cy="12700"/>
          </a:xfrm>
          <a:prstGeom prst="rect">
            <a:avLst/>
          </a:prstGeom>
        </p:spPr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3820" y="1454785"/>
            <a:ext cx="2755265" cy="22066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285240" y="1117600"/>
            <a:ext cx="5080000" cy="33718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/>
                <a:ea typeface="Arial" panose="020B0604020202020204"/>
                <a:cs typeface="+mn-cs"/>
              </a:rPr>
              <a:t>Primary (×200)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488180" y="1117600"/>
            <a:ext cx="342900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/>
                <a:ea typeface="Arial" panose="020B0604020202020204"/>
                <a:cs typeface="+mn-cs"/>
                <a:sym typeface="+mn-ea"/>
              </a:rPr>
              <a:t>Primary (×200)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58825" y="1454785"/>
            <a:ext cx="2286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CD8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893820" y="1454785"/>
            <a:ext cx="2286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CD31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825" y="4674870"/>
            <a:ext cx="2740660" cy="18643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3820" y="4674870"/>
            <a:ext cx="2755265" cy="187769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775" y="7221855"/>
            <a:ext cx="2759710" cy="188404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3820" y="7221855"/>
            <a:ext cx="2754630" cy="187769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285240" y="4216400"/>
            <a:ext cx="2286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DAPI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/>
                <a:ea typeface="Arial" panose="020B0604020202020204"/>
                <a:cs typeface="+mn-cs"/>
                <a:sym typeface="+mn-ea"/>
              </a:rPr>
              <a:t> (×200)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/>
              <a:ea typeface="Arial" panose="020B0604020202020204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488180" y="4216400"/>
            <a:ext cx="2286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CD68 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/>
                <a:ea typeface="Arial" panose="020B0604020202020204"/>
                <a:cs typeface="+mn-cs"/>
                <a:sym typeface="+mn-ea"/>
              </a:rPr>
              <a:t>(×200)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/>
              <a:ea typeface="Arial" panose="020B0604020202020204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285240" y="6884670"/>
            <a:ext cx="2286000" cy="4013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SPP1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/>
                <a:ea typeface="Arial" panose="020B0604020202020204"/>
                <a:cs typeface="+mn-cs"/>
                <a:sym typeface="+mn-ea"/>
              </a:rPr>
              <a:t>(×200)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/>
              <a:ea typeface="Arial" panose="020B0604020202020204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488180" y="6884670"/>
            <a:ext cx="2286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Merge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/>
                <a:ea typeface="Arial" panose="020B0604020202020204"/>
                <a:cs typeface="+mn-cs"/>
                <a:sym typeface="+mn-ea"/>
              </a:rPr>
              <a:t>(×200)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/>
              <a:ea typeface="Arial" panose="020B0604020202020204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69</Words>
  <Application>Microsoft Office PowerPoint</Application>
  <PresentationFormat>宽屏</PresentationFormat>
  <Paragraphs>33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7" baseType="lpstr">
      <vt:lpstr>Arial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郑崇亮</dc:creator>
  <cp:lastModifiedBy>BPG Editor</cp:lastModifiedBy>
  <cp:revision>6</cp:revision>
  <dcterms:created xsi:type="dcterms:W3CDTF">2023-08-09T12:44:00Z</dcterms:created>
  <dcterms:modified xsi:type="dcterms:W3CDTF">2026-08-13T03:27:21Z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BB80CCAF3851419ABBDCB5036480FC1B_12</vt:lpwstr>
  </property>
</Properties>
</file>