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82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76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25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0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3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65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46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48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99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C422-4072-48A6-B35F-901317CA122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3B8C-5ADE-46F0-ABBB-ECF9D83A3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5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8.wdp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8177" t="41143" r="11996"/>
          <a:stretch/>
        </p:blipFill>
        <p:spPr>
          <a:xfrm>
            <a:off x="799371" y="3986378"/>
            <a:ext cx="1726058" cy="4728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6553" y="16526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Fig.1F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6773" y="2866698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Aggrecan</a:t>
            </a:r>
          </a:p>
        </p:txBody>
      </p:sp>
      <p:sp>
        <p:nvSpPr>
          <p:cNvPr id="7" name="矩形 6"/>
          <p:cNvSpPr/>
          <p:nvPr/>
        </p:nvSpPr>
        <p:spPr>
          <a:xfrm>
            <a:off x="2733868" y="4182181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0862" y="3431248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type2 collagen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rot="-2700000">
            <a:off x="946760" y="2325559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NC mimic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-2700000">
            <a:off x="1271891" y="2199175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mimic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-2700000">
            <a:off x="1633643" y="2235447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NC antisense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rot="-2700000">
            <a:off x="1970465" y="2109062"/>
            <a:ext cx="1462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antisense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0259" y="4131773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t="16830"/>
          <a:stretch/>
        </p:blipFill>
        <p:spPr>
          <a:xfrm>
            <a:off x="840467" y="2732928"/>
            <a:ext cx="1736332" cy="5690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467" y="3326167"/>
            <a:ext cx="1559923" cy="6251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77063" y="3457742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960806" y="2834031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323058" y="168934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Fig.2B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90618" y="98477"/>
            <a:ext cx="3557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Image for checking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 rot="-2700000">
            <a:off x="4454389" y="2244488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rot="-2700000">
            <a:off x="4745493" y="2201982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SCI-0 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 rot="-2700000">
            <a:off x="5081039" y="2201982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SCI-1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-2700000">
            <a:off x="5426480" y="2201982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SCI-3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95776" y="2673454"/>
            <a:ext cx="12458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type2 collagen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571" t="-235" r="311" b="1327"/>
          <a:stretch/>
        </p:blipFill>
        <p:spPr>
          <a:xfrm>
            <a:off x="4320802" y="2659614"/>
            <a:ext cx="2229493" cy="380144"/>
          </a:xfrm>
          <a:prstGeom prst="rect">
            <a:avLst/>
          </a:prstGeom>
          <a:ln w="12700">
            <a:noFill/>
          </a:ln>
        </p:spPr>
      </p:pic>
      <p:sp>
        <p:nvSpPr>
          <p:cNvPr id="26" name="矩形 25"/>
          <p:cNvSpPr/>
          <p:nvPr/>
        </p:nvSpPr>
        <p:spPr>
          <a:xfrm rot="-2700000">
            <a:off x="5749355" y="2201982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SCI-7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-2700000">
            <a:off x="6104793" y="2171944"/>
            <a:ext cx="740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SCI-14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12803" y="3712894"/>
            <a:ext cx="12458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-999" t="-3260" r="-433" b="-830"/>
          <a:stretch/>
        </p:blipFill>
        <p:spPr>
          <a:xfrm>
            <a:off x="4320803" y="3163047"/>
            <a:ext cx="2219218" cy="359596"/>
          </a:xfrm>
          <a:prstGeom prst="rect">
            <a:avLst/>
          </a:prstGeom>
          <a:ln w="12700"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/>
          <a:srcRect l="384" t="-3134" r="-856" b="-548"/>
          <a:stretch/>
        </p:blipFill>
        <p:spPr>
          <a:xfrm>
            <a:off x="4259159" y="3697302"/>
            <a:ext cx="2332233" cy="308225"/>
          </a:xfrm>
          <a:prstGeom prst="rect">
            <a:avLst/>
          </a:prstGeom>
          <a:ln w="12700">
            <a:noFill/>
          </a:ln>
        </p:spPr>
      </p:pic>
      <p:sp>
        <p:nvSpPr>
          <p:cNvPr id="31" name="矩形 30"/>
          <p:cNvSpPr/>
          <p:nvPr/>
        </p:nvSpPr>
        <p:spPr>
          <a:xfrm>
            <a:off x="6606257" y="3178892"/>
            <a:ext cx="7889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Aggrecan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2"/>
          <a:srcRect l="172" t="3637" r="255" b="1828"/>
          <a:stretch/>
        </p:blipFill>
        <p:spPr>
          <a:xfrm>
            <a:off x="8646501" y="3683029"/>
            <a:ext cx="2260313" cy="328773"/>
          </a:xfrm>
          <a:prstGeom prst="rect">
            <a:avLst/>
          </a:prstGeom>
          <a:ln w="12700">
            <a:noFill/>
          </a:ln>
        </p:spPr>
      </p:pic>
      <p:sp>
        <p:nvSpPr>
          <p:cNvPr id="34" name="矩形 33"/>
          <p:cNvSpPr/>
          <p:nvPr/>
        </p:nvSpPr>
        <p:spPr>
          <a:xfrm rot="-2700000">
            <a:off x="8777752" y="2257195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Sham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 rot="-2700000">
            <a:off x="9068856" y="2214689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SCI-0 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rot="-2700000">
            <a:off x="9404402" y="2214689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SCI-1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 rot="-2700000">
            <a:off x="9749843" y="2214689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SCI-3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906814" y="2737146"/>
            <a:ext cx="6639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HOXA9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949083" y="3247821"/>
            <a:ext cx="619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HIF-1α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3"/>
          <a:srcRect l="456" t="-796" r="970" b="5825"/>
          <a:stretch/>
        </p:blipFill>
        <p:spPr>
          <a:xfrm>
            <a:off x="8565682" y="2648291"/>
            <a:ext cx="2352781" cy="410967"/>
          </a:xfrm>
          <a:prstGeom prst="rect">
            <a:avLst/>
          </a:prstGeom>
          <a:ln w="12700">
            <a:noFill/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89" t="-153" r="-898" b="-8705"/>
          <a:stretch/>
        </p:blipFill>
        <p:spPr>
          <a:xfrm>
            <a:off x="8673162" y="3206355"/>
            <a:ext cx="2178121" cy="390418"/>
          </a:xfrm>
          <a:prstGeom prst="rect">
            <a:avLst/>
          </a:prstGeom>
          <a:ln w="12700">
            <a:noFill/>
          </a:ln>
        </p:spPr>
      </p:pic>
      <p:sp>
        <p:nvSpPr>
          <p:cNvPr id="42" name="矩形 41"/>
          <p:cNvSpPr/>
          <p:nvPr/>
        </p:nvSpPr>
        <p:spPr>
          <a:xfrm rot="-2700000">
            <a:off x="10072718" y="2214689"/>
            <a:ext cx="662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SCI-7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 rot="-2700000">
            <a:off x="10428156" y="2184651"/>
            <a:ext cx="740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SCI-14 </a:t>
            </a:r>
            <a:r>
              <a:rPr lang="en-US" altLang="zh-CN" sz="11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955959" y="3712465"/>
            <a:ext cx="7537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195095" y="157156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Fig.2G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450939" y="2709607"/>
            <a:ext cx="1987092" cy="24884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4463518" y="3200830"/>
            <a:ext cx="1987092" cy="24884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4430391" y="3716716"/>
            <a:ext cx="1987092" cy="24884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8786844" y="2749498"/>
            <a:ext cx="1987092" cy="24884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8757103" y="3273029"/>
            <a:ext cx="1987092" cy="24884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8763986" y="3722739"/>
            <a:ext cx="1987092" cy="24884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256662" y="2818813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6662" y="2971096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713769" y="3085054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13769" y="3194305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91860" y="3435072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4635" y="3638497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20227" y="2716330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035791" y="2782259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035933" y="2567921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111812" y="3674291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736146" y="3663496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4598" y="4106434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050940" y="3181634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131647" y="3311177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60058" y="3339205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HIF-1α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5599" y="3943735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Actin</a:t>
            </a:r>
            <a:endParaRPr lang="zh-CN" altLang="en-US" sz="1400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5599" y="2645885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HOXA9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-2700000">
            <a:off x="3935394" y="2060620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OE-NC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-2700000">
            <a:off x="4255514" y="1924276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HOXA9 OE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rot="-2700000">
            <a:off x="4636116" y="1983566"/>
            <a:ext cx="1003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NC siRNA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 rot="-2700000">
            <a:off x="4932265" y="1845238"/>
            <a:ext cx="1353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HOXA9 siRNA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41555" y="14890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Fig.3G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539" y="2534307"/>
            <a:ext cx="1756060" cy="6111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r="7399"/>
          <a:stretch/>
        </p:blipFill>
        <p:spPr>
          <a:xfrm>
            <a:off x="3722962" y="3800462"/>
            <a:ext cx="1776472" cy="6301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985"/>
          <a:stretch/>
        </p:blipFill>
        <p:spPr>
          <a:xfrm>
            <a:off x="3693015" y="3188196"/>
            <a:ext cx="1806419" cy="61528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7816" y="145611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Fig.3D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70280" y="3757179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HIF-1α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87022" y="4400747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76759" y="3061823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HOXA9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-2700000">
            <a:off x="703494" y="2350796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NC mimic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 rot="-2700000">
            <a:off x="985141" y="2214452"/>
            <a:ext cx="1378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mimic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-2700000">
            <a:off x="1375362" y="2273742"/>
            <a:ext cx="1260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NC antisense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 rot="-2700000">
            <a:off x="1699391" y="2109038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</a:t>
            </a:r>
            <a:r>
              <a:rPr lang="en-US" altLang="zh-CN" sz="1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antisense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l="5612"/>
          <a:stretch/>
        </p:blipFill>
        <p:spPr>
          <a:xfrm>
            <a:off x="585628" y="2931503"/>
            <a:ext cx="1900728" cy="62774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2601" r="5215"/>
          <a:stretch/>
        </p:blipFill>
        <p:spPr>
          <a:xfrm>
            <a:off x="595902" y="3621752"/>
            <a:ext cx="1880171" cy="6144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/>
          <a:srcRect l="6417"/>
          <a:stretch/>
        </p:blipFill>
        <p:spPr>
          <a:xfrm>
            <a:off x="601842" y="4355803"/>
            <a:ext cx="1884514" cy="47848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26408" y="4516777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757674" y="3761812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746955" y="3034103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3879761" y="4010701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3837113" y="3336670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3859212" y="2661589"/>
            <a:ext cx="1513251" cy="29658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0223663" y="3092318"/>
            <a:ext cx="705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HOXA9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23663" y="4832528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HIF-1α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082883" y="3686326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type2 collagen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23663" y="4240658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Aggrecan</a:t>
            </a:r>
          </a:p>
        </p:txBody>
      </p:sp>
      <p:sp>
        <p:nvSpPr>
          <p:cNvPr id="44" name="矩形 43"/>
          <p:cNvSpPr/>
          <p:nvPr/>
        </p:nvSpPr>
        <p:spPr>
          <a:xfrm rot="-2700000">
            <a:off x="7486464" y="2231780"/>
            <a:ext cx="1681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NC </a:t>
            </a:r>
            <a:r>
              <a:rPr lang="en-US" altLang="zh-CN" sz="1200" kern="100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antisense+OE</a:t>
            </a:r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NC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 rot="-2700000">
            <a:off x="7802084" y="2099099"/>
            <a:ext cx="2039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</a:t>
            </a:r>
            <a:r>
              <a:rPr lang="en-US" altLang="zh-CN" sz="1200" kern="100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antisense+OE</a:t>
            </a:r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NC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 rot="-2700000">
            <a:off x="8143037" y="1974726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antisense+HOXA9 OE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 rot="-2700000">
            <a:off x="8598333" y="2255060"/>
            <a:ext cx="1638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NC </a:t>
            </a:r>
            <a:r>
              <a:rPr lang="en-US" altLang="zh-CN" sz="1200" kern="100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mimic+NC</a:t>
            </a:r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siRNA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 rot="-2700000">
            <a:off x="8913976" y="2100675"/>
            <a:ext cx="1996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</a:t>
            </a:r>
            <a:r>
              <a:rPr lang="en-US" altLang="zh-CN" sz="1200" kern="100" dirty="0" err="1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mimic+NC</a:t>
            </a:r>
            <a:r>
              <a:rPr lang="en-US" altLang="zh-CN" sz="1200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siRNA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 rot="-2700000">
            <a:off x="9249824" y="1996914"/>
            <a:ext cx="2295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miR-365 mimic+HOXA9 siRNA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24494" y="145591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Fig.4G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913" y="2964673"/>
            <a:ext cx="2698750" cy="54646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4834" y="3579766"/>
            <a:ext cx="2369303" cy="44104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5381" b="15840"/>
          <a:stretch/>
        </p:blipFill>
        <p:spPr>
          <a:xfrm>
            <a:off x="7466282" y="4091879"/>
            <a:ext cx="2771238" cy="57021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5"/>
          <a:srcRect l="13602"/>
          <a:stretch/>
        </p:blipFill>
        <p:spPr>
          <a:xfrm>
            <a:off x="7488453" y="4699224"/>
            <a:ext cx="2662063" cy="54360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16"/>
          <a:srcRect l="1327" t="1194" r="772" b="1521"/>
          <a:stretch/>
        </p:blipFill>
        <p:spPr>
          <a:xfrm>
            <a:off x="7442721" y="5345839"/>
            <a:ext cx="2740243" cy="433871"/>
          </a:xfrm>
          <a:prstGeom prst="rect">
            <a:avLst/>
          </a:prstGeom>
          <a:ln w="12700">
            <a:noFill/>
          </a:ln>
        </p:spPr>
      </p:pic>
      <p:sp>
        <p:nvSpPr>
          <p:cNvPr id="56" name="矩形 55"/>
          <p:cNvSpPr/>
          <p:nvPr/>
        </p:nvSpPr>
        <p:spPr>
          <a:xfrm>
            <a:off x="10223663" y="5424398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338457" y="146803"/>
            <a:ext cx="3557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Image for checking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54168" y="4153574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54168" y="4305857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146005" y="3800522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026348" y="3134152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026490" y="2952088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29175" y="2748051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29317" y="2533713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2238" y="3118660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2380" y="2904322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06379" y="4036283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22345" y="4544590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922792" y="5355067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103875" y="3253667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184582" y="3383210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864333" y="4749965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945040" y="4879508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062" y="3653588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6769" y="3783131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6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132</Words>
  <Application>Microsoft Office PowerPoint</Application>
  <PresentationFormat>宽屏</PresentationFormat>
  <Paragraphs>90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宋体</vt:lpstr>
      <vt:lpstr>Arial</vt:lpstr>
      <vt:lpstr>Office 主题​​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6</cp:revision>
  <dcterms:created xsi:type="dcterms:W3CDTF">2024-06-30T09:06:40Z</dcterms:created>
  <dcterms:modified xsi:type="dcterms:W3CDTF">2025-03-27T10:56:31Z</dcterms:modified>
</cp:coreProperties>
</file>