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sldIdLst>
    <p:sldId id="257" r:id="rId2"/>
  </p:sldIdLst>
  <p:sldSz cx="13679488"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PG Wang,Jin-Lei" initials="BW" lastIdx="2" clrIdx="0">
    <p:extLst>
      <p:ext uri="{19B8F6BF-5375-455C-9EA6-DF929625EA0E}">
        <p15:presenceInfo xmlns:p15="http://schemas.microsoft.com/office/powerpoint/2012/main" userId="94d9ce2acfc32f67" providerId="Windows Live"/>
      </p:ext>
    </p:extLst>
  </p:cmAuthor>
  <p:cmAuthor id="2" name="Admin" initials="A" lastIdx="4" clrIdx="1">
    <p:extLst>
      <p:ext uri="{19B8F6BF-5375-455C-9EA6-DF929625EA0E}">
        <p15:presenceInfo xmlns:p15="http://schemas.microsoft.com/office/powerpoint/2012/main" userId="0f3a4d4275b6d64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5487"/>
    <p:restoredTop sz="94676"/>
  </p:normalViewPr>
  <p:slideViewPr>
    <p:cSldViewPr snapToGrid="0" snapToObjects="1">
      <p:cViewPr varScale="1">
        <p:scale>
          <a:sx n="118" d="100"/>
          <a:sy n="118"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AB18EF-9BA7-3340-BCBF-0A04C33A2B2A}" type="doc">
      <dgm:prSet loTypeId="urn:microsoft.com/office/officeart/2005/8/layout/hProcess6" loCatId="" qsTypeId="urn:microsoft.com/office/officeart/2005/8/quickstyle/simple1" qsCatId="simple" csTypeId="urn:microsoft.com/office/officeart/2005/8/colors/accent1_2" csCatId="accent1" phldr="1"/>
      <dgm:spPr/>
      <dgm:t>
        <a:bodyPr/>
        <a:lstStyle/>
        <a:p>
          <a:endParaRPr lang="en-GB"/>
        </a:p>
      </dgm:t>
    </dgm:pt>
    <dgm:pt modelId="{E8A9304B-B089-174A-87D5-FA091B6A4DA9}">
      <dgm:prSet phldrT="[Text]" custT="1"/>
      <dgm:spPr/>
      <dgm:t>
        <a:bodyPr/>
        <a:lstStyle/>
        <a:p>
          <a:r>
            <a:rPr lang="en-GB" sz="1300" b="1" dirty="0"/>
            <a:t>Manuscript submitted</a:t>
          </a:r>
        </a:p>
      </dgm:t>
    </dgm:pt>
    <dgm:pt modelId="{0EE0BFB3-570A-414D-98C5-B1DC48C1F14A}" type="parTrans" cxnId="{A4058460-BC85-EE4D-888C-0012B9026970}">
      <dgm:prSet/>
      <dgm:spPr/>
      <dgm:t>
        <a:bodyPr/>
        <a:lstStyle/>
        <a:p>
          <a:endParaRPr lang="en-GB"/>
        </a:p>
      </dgm:t>
    </dgm:pt>
    <dgm:pt modelId="{0A6B9FA4-4265-624B-9724-2E89A447D005}" type="sibTrans" cxnId="{A4058460-BC85-EE4D-888C-0012B9026970}">
      <dgm:prSet/>
      <dgm:spPr/>
      <dgm:t>
        <a:bodyPr/>
        <a:lstStyle/>
        <a:p>
          <a:endParaRPr lang="en-GB"/>
        </a:p>
      </dgm:t>
    </dgm:pt>
    <dgm:pt modelId="{016281AB-CEA4-A940-ACAE-F584F23EC55E}">
      <dgm:prSet phldrT="[Text]" custT="1"/>
      <dgm:spPr/>
      <dgm:t>
        <a:bodyPr/>
        <a:lstStyle/>
        <a:p>
          <a:r>
            <a:rPr lang="en-US" sz="1100" dirty="0"/>
            <a:t>Science Editor (internal) checks whether the manuscript falls within the scope of the journal and whether authors' basic information and documents of academic ethics, rules and norms provided are correct.</a:t>
          </a:r>
          <a:endParaRPr lang="en-GB" sz="1100" dirty="0"/>
        </a:p>
      </dgm:t>
    </dgm:pt>
    <dgm:pt modelId="{60BA317B-D7DF-9F4A-BC57-21FEEE99D0A2}" type="parTrans" cxnId="{4D1205B0-2C3A-7646-8308-A4CC7E98A7D4}">
      <dgm:prSet/>
      <dgm:spPr/>
      <dgm:t>
        <a:bodyPr/>
        <a:lstStyle/>
        <a:p>
          <a:endParaRPr lang="en-GB"/>
        </a:p>
      </dgm:t>
    </dgm:pt>
    <dgm:pt modelId="{130E698D-342A-8447-9C5C-06F980B714AF}" type="sibTrans" cxnId="{4D1205B0-2C3A-7646-8308-A4CC7E98A7D4}">
      <dgm:prSet/>
      <dgm:spPr/>
      <dgm:t>
        <a:bodyPr/>
        <a:lstStyle/>
        <a:p>
          <a:endParaRPr lang="en-GB"/>
        </a:p>
      </dgm:t>
    </dgm:pt>
    <dgm:pt modelId="{CD047A4A-F607-2D4B-88C0-E9DD8E7130F0}">
      <dgm:prSet phldrT="[Text]" custT="1"/>
      <dgm:spPr/>
      <dgm:t>
        <a:bodyPr/>
        <a:lstStyle/>
        <a:p>
          <a:r>
            <a:rPr lang="en-US" sz="1100" dirty="0"/>
            <a:t>Science Editor (internal) returns the manuscript to authors, or the artificial intelligence system automatically selects 20 external peer reviewers, and, at the same time, Science Editor (internal) manually selects 10 Editorial Board Members (for both invited and unsolicited manuscripts) for single-blind peer review.</a:t>
          </a:r>
          <a:endParaRPr lang="en-GB" sz="1100" dirty="0"/>
        </a:p>
      </dgm:t>
    </dgm:pt>
    <dgm:pt modelId="{F5A74620-3BC1-FA42-BF3E-C0FD498D0158}" type="parTrans" cxnId="{0758C4F3-D4C8-E94F-8FE6-2334CAC9DE07}">
      <dgm:prSet/>
      <dgm:spPr/>
      <dgm:t>
        <a:bodyPr/>
        <a:lstStyle/>
        <a:p>
          <a:endParaRPr lang="en-GB"/>
        </a:p>
      </dgm:t>
    </dgm:pt>
    <dgm:pt modelId="{599EB17B-45EC-3D40-91B1-C9561D0587B2}" type="sibTrans" cxnId="{0758C4F3-D4C8-E94F-8FE6-2334CAC9DE07}">
      <dgm:prSet/>
      <dgm:spPr/>
      <dgm:t>
        <a:bodyPr/>
        <a:lstStyle/>
        <a:p>
          <a:endParaRPr lang="en-GB"/>
        </a:p>
      </dgm:t>
    </dgm:pt>
    <dgm:pt modelId="{4409FDB4-592B-794E-9511-F93CDCE901DE}">
      <dgm:prSet phldrT="[Text]" custT="1"/>
      <dgm:spPr/>
      <dgm:t>
        <a:bodyPr/>
        <a:lstStyle/>
        <a:p>
          <a:r>
            <a:rPr lang="en-GB" sz="1300" b="1" dirty="0"/>
            <a:t>Scientific peer review </a:t>
          </a:r>
          <a:r>
            <a:rPr lang="en-US" altLang="zh-CN" sz="1300" b="1" dirty="0"/>
            <a:t>and first decision</a:t>
          </a:r>
          <a:endParaRPr lang="en-GB" sz="1300" b="1" dirty="0"/>
        </a:p>
      </dgm:t>
    </dgm:pt>
    <dgm:pt modelId="{B7B5A2DF-E105-9644-87F1-642C36E855E5}" type="parTrans" cxnId="{6E00F238-FA0D-194E-8268-9701B6F8EAFA}">
      <dgm:prSet/>
      <dgm:spPr/>
      <dgm:t>
        <a:bodyPr/>
        <a:lstStyle/>
        <a:p>
          <a:endParaRPr lang="en-GB"/>
        </a:p>
      </dgm:t>
    </dgm:pt>
    <dgm:pt modelId="{CF7187B3-CBAD-F749-8182-FFB0CD5F7A37}" type="sibTrans" cxnId="{6E00F238-FA0D-194E-8268-9701B6F8EAFA}">
      <dgm:prSet/>
      <dgm:spPr/>
      <dgm:t>
        <a:bodyPr/>
        <a:lstStyle/>
        <a:p>
          <a:endParaRPr lang="en-GB"/>
        </a:p>
      </dgm:t>
    </dgm:pt>
    <dgm:pt modelId="{1583FEBF-EC9F-664D-A578-523E84C46454}">
      <dgm:prSet phldrT="[Text]" custT="1"/>
      <dgm:spPr/>
      <dgm:t>
        <a:bodyPr/>
        <a:lstStyle/>
        <a:p>
          <a:r>
            <a:rPr lang="en-US" sz="1100" dirty="0"/>
            <a:t>Academic Editor (external) makes and reports an independent first decision to accept or reject the manuscript or transfer it to another journal based on the manuscript finalization elements, such as the scope of the journal, peer review report (at least two peer review reports), manuscript content, figures and tables, scientific quality, language quality, and medical ethics.</a:t>
          </a:r>
          <a:endParaRPr lang="en-GB" sz="1100" dirty="0"/>
        </a:p>
      </dgm:t>
    </dgm:pt>
    <dgm:pt modelId="{58E0BFBB-C204-C841-AD93-74BAF6078B61}" type="parTrans" cxnId="{CB7F5B43-CF17-3B4B-B9C8-A3B870EE7C83}">
      <dgm:prSet/>
      <dgm:spPr/>
      <dgm:t>
        <a:bodyPr/>
        <a:lstStyle/>
        <a:p>
          <a:endParaRPr lang="en-GB"/>
        </a:p>
      </dgm:t>
    </dgm:pt>
    <dgm:pt modelId="{86F1D054-8360-5640-B9A5-EBB2A5A724FF}" type="sibTrans" cxnId="{CB7F5B43-CF17-3B4B-B9C8-A3B870EE7C83}">
      <dgm:prSet/>
      <dgm:spPr/>
      <dgm:t>
        <a:bodyPr/>
        <a:lstStyle/>
        <a:p>
          <a:endParaRPr lang="en-GB"/>
        </a:p>
      </dgm:t>
    </dgm:pt>
    <dgm:pt modelId="{EAED6269-4100-1E47-8EF1-58B4CEEFC8F2}">
      <dgm:prSet phldrT="[Text]" custT="1"/>
      <dgm:spPr/>
      <dgm:t>
        <a:bodyPr/>
        <a:lstStyle/>
        <a:p>
          <a:r>
            <a:rPr lang="en-GB" sz="1300" b="1" kern="1200">
              <a:solidFill>
                <a:prstClr val="white"/>
              </a:solidFill>
              <a:latin typeface="Calibri" panose="020F0502020204030204"/>
              <a:ea typeface="+mn-ea"/>
              <a:cs typeface="+mn-cs"/>
            </a:rPr>
            <a:t>Scientific review and second decision</a:t>
          </a:r>
          <a:endParaRPr lang="en-GB" sz="1300" b="1" kern="1200" dirty="0">
            <a:solidFill>
              <a:prstClr val="white"/>
            </a:solidFill>
            <a:latin typeface="Calibri" panose="020F0502020204030204"/>
            <a:ea typeface="+mn-ea"/>
            <a:cs typeface="+mn-cs"/>
          </a:endParaRPr>
        </a:p>
      </dgm:t>
    </dgm:pt>
    <dgm:pt modelId="{80C82F57-FCF5-6542-9125-2D232BE9CE87}" type="parTrans" cxnId="{3F443782-AA8F-7F43-81E2-FAD8E1A6AE23}">
      <dgm:prSet/>
      <dgm:spPr/>
      <dgm:t>
        <a:bodyPr/>
        <a:lstStyle/>
        <a:p>
          <a:endParaRPr lang="en-GB"/>
        </a:p>
      </dgm:t>
    </dgm:pt>
    <dgm:pt modelId="{2B440C6D-30EB-C54A-AA2D-2D1CD8EB927B}" type="sibTrans" cxnId="{3F443782-AA8F-7F43-81E2-FAD8E1A6AE23}">
      <dgm:prSet/>
      <dgm:spPr/>
      <dgm:t>
        <a:bodyPr/>
        <a:lstStyle/>
        <a:p>
          <a:endParaRPr lang="en-GB"/>
        </a:p>
      </dgm:t>
    </dgm:pt>
    <dgm:pt modelId="{4BE9DEFE-2B4E-A245-BD04-D5A562991767}">
      <dgm:prSet phldrT="[Text]" custT="1"/>
      <dgm:spPr/>
      <dgm:t>
        <a:bodyPr/>
        <a:lstStyle/>
        <a:p>
          <a:r>
            <a:rPr lang="en-GB" sz="1300" b="1" dirty="0"/>
            <a:t>If accepted</a:t>
          </a:r>
        </a:p>
      </dgm:t>
    </dgm:pt>
    <dgm:pt modelId="{98FD8B45-E281-0045-9A96-5184FB414553}" type="parTrans" cxnId="{1DBABC16-128E-994E-9A1A-7EF9E5AC290C}">
      <dgm:prSet/>
      <dgm:spPr/>
      <dgm:t>
        <a:bodyPr/>
        <a:lstStyle/>
        <a:p>
          <a:endParaRPr lang="en-GB"/>
        </a:p>
      </dgm:t>
    </dgm:pt>
    <dgm:pt modelId="{67286351-C8FC-DC45-873D-31B1F1183036}" type="sibTrans" cxnId="{1DBABC16-128E-994E-9A1A-7EF9E5AC290C}">
      <dgm:prSet/>
      <dgm:spPr/>
      <dgm:t>
        <a:bodyPr/>
        <a:lstStyle/>
        <a:p>
          <a:endParaRPr lang="en-GB"/>
        </a:p>
      </dgm:t>
    </dgm:pt>
    <dgm:pt modelId="{921FCDD3-18F3-AE41-B684-7E654F33933C}">
      <dgm:prSet phldrT="[Text]" custT="1"/>
      <dgm:spPr/>
      <dgm:t>
        <a:bodyPr/>
        <a:lstStyle/>
        <a:p>
          <a:r>
            <a:rPr lang="en-GB" sz="1100" dirty="0">
              <a:solidFill>
                <a:schemeClr val="tx1"/>
              </a:solidFill>
            </a:rPr>
            <a:t>Manuscript will go to the production editor for production purposes and journal office will handle from thereon out.</a:t>
          </a:r>
        </a:p>
      </dgm:t>
    </dgm:pt>
    <dgm:pt modelId="{684ABE1F-639C-6F45-8653-340F717B5246}" type="parTrans" cxnId="{759ED577-0B58-1D4A-A2B7-34176788BB2A}">
      <dgm:prSet/>
      <dgm:spPr/>
      <dgm:t>
        <a:bodyPr/>
        <a:lstStyle/>
        <a:p>
          <a:endParaRPr lang="en-GB"/>
        </a:p>
      </dgm:t>
    </dgm:pt>
    <dgm:pt modelId="{1B55A70A-4AD0-3146-BA5A-890853813407}" type="sibTrans" cxnId="{759ED577-0B58-1D4A-A2B7-34176788BB2A}">
      <dgm:prSet/>
      <dgm:spPr/>
      <dgm:t>
        <a:bodyPr/>
        <a:lstStyle/>
        <a:p>
          <a:endParaRPr lang="en-GB"/>
        </a:p>
      </dgm:t>
    </dgm:pt>
    <dgm:pt modelId="{DD0308A6-4CA4-40B4-8281-4CAEB2EBCC68}">
      <dgm:prSet phldrT="[Text]" custT="1"/>
      <dgm:spPr/>
      <dgm:t>
        <a:bodyPr/>
        <a:lstStyle/>
        <a:p>
          <a:r>
            <a:rPr lang="en-US" sz="1100" dirty="0"/>
            <a:t>If Academic Editor (external) decides to accept the manuscript, Company Editor-in-Chief (internal) will review whether the manuscript conforms to academic ethics, rules and norms, and makes the first decision to accept or reject the manuscript.</a:t>
          </a:r>
          <a:endParaRPr lang="en-GB" sz="1100" dirty="0"/>
        </a:p>
      </dgm:t>
    </dgm:pt>
    <dgm:pt modelId="{A686DA0E-4FF9-41E4-A221-013C5119D948}" type="parTrans" cxnId="{9CE4C2E6-3510-405A-8730-8E79D6E3520E}">
      <dgm:prSet/>
      <dgm:spPr/>
      <dgm:t>
        <a:bodyPr/>
        <a:lstStyle/>
        <a:p>
          <a:endParaRPr lang="zh-CN" altLang="en-US"/>
        </a:p>
      </dgm:t>
    </dgm:pt>
    <dgm:pt modelId="{85CEAF00-2C62-4E11-BED0-667207BA2D0D}" type="sibTrans" cxnId="{9CE4C2E6-3510-405A-8730-8E79D6E3520E}">
      <dgm:prSet/>
      <dgm:spPr/>
      <dgm:t>
        <a:bodyPr/>
        <a:lstStyle/>
        <a:p>
          <a:endParaRPr lang="zh-CN" altLang="en-US"/>
        </a:p>
      </dgm:t>
    </dgm:pt>
    <dgm:pt modelId="{295DBBAA-37EF-4B3E-B68B-6BA585A119E3}">
      <dgm:prSet/>
      <dgm:spPr/>
      <dgm:t>
        <a:bodyPr/>
        <a:lstStyle/>
        <a:p>
          <a:endParaRPr lang="en-US" altLang="zh-CN" sz="800" dirty="0"/>
        </a:p>
      </dgm:t>
    </dgm:pt>
    <dgm:pt modelId="{AD0B38B9-3B98-4C37-93C7-907E5BEFCF0D}" type="parTrans" cxnId="{583E919B-077D-420F-A754-76D2777B9365}">
      <dgm:prSet/>
      <dgm:spPr/>
      <dgm:t>
        <a:bodyPr/>
        <a:lstStyle/>
        <a:p>
          <a:endParaRPr lang="zh-CN" altLang="en-US"/>
        </a:p>
      </dgm:t>
    </dgm:pt>
    <dgm:pt modelId="{DA8EA97A-3BF2-404A-968B-93D65B28064A}" type="sibTrans" cxnId="{583E919B-077D-420F-A754-76D2777B9365}">
      <dgm:prSet/>
      <dgm:spPr/>
      <dgm:t>
        <a:bodyPr/>
        <a:lstStyle/>
        <a:p>
          <a:endParaRPr lang="zh-CN" altLang="en-US"/>
        </a:p>
      </dgm:t>
    </dgm:pt>
    <dgm:pt modelId="{F20BC811-34C6-457F-B557-3F82F4862609}">
      <dgm:prSet custT="1"/>
      <dgm:spPr/>
      <dgm:t>
        <a:bodyPr/>
        <a:lstStyle/>
        <a:p>
          <a:r>
            <a:rPr lang="en-US" sz="1100" dirty="0"/>
            <a:t>Science Editor (internal) verifies whether authors have revised the manuscript according to the peer review report(s), Academic Editor’s comments, and </a:t>
          </a:r>
          <a:r>
            <a:rPr lang="en-US" altLang="en-US" sz="1100" dirty="0">
              <a:latin typeface="+mn-lt"/>
              <a:ea typeface="+mn-ea"/>
            </a:rPr>
            <a:t>Guidelines and Requirements for Manuscript Revision</a:t>
          </a:r>
          <a:r>
            <a:rPr lang="en-US" sz="1100" dirty="0">
              <a:latin typeface="+mn-lt"/>
            </a:rPr>
            <a:t>, </a:t>
          </a:r>
          <a:r>
            <a:rPr lang="en-US" sz="1100" dirty="0"/>
            <a:t>and sends the edited manuscript to Journal Editor-in-Chief (external) for final review.</a:t>
          </a:r>
          <a:endParaRPr lang="en-GB" sz="1100" dirty="0">
            <a:latin typeface="+mn-ea"/>
            <a:ea typeface="+mn-ea"/>
          </a:endParaRPr>
        </a:p>
      </dgm:t>
    </dgm:pt>
    <dgm:pt modelId="{6D44306C-FEE0-4D4B-B650-4FDCB7BE4717}" type="sibTrans" cxnId="{91212891-7CB7-4741-859C-D27FD719FC86}">
      <dgm:prSet/>
      <dgm:spPr/>
      <dgm:t>
        <a:bodyPr/>
        <a:lstStyle/>
        <a:p>
          <a:endParaRPr lang="zh-CN" altLang="en-US"/>
        </a:p>
      </dgm:t>
    </dgm:pt>
    <dgm:pt modelId="{20DFDACB-D7D3-49DA-9DC5-C965B14EC6A7}" type="parTrans" cxnId="{91212891-7CB7-4741-859C-D27FD719FC86}">
      <dgm:prSet/>
      <dgm:spPr/>
      <dgm:t>
        <a:bodyPr/>
        <a:lstStyle/>
        <a:p>
          <a:endParaRPr lang="zh-CN" altLang="en-US"/>
        </a:p>
      </dgm:t>
    </dgm:pt>
    <dgm:pt modelId="{9853B6E8-7611-4120-91DD-C86FA3C0F3BA}">
      <dgm:prSet custT="1"/>
      <dgm:spPr/>
      <dgm:t>
        <a:bodyPr/>
        <a:lstStyle/>
        <a:p>
          <a:r>
            <a:rPr lang="en-US" sz="1100" dirty="0"/>
            <a:t>Journal Editor-in-Chief (external) makes the second decision to reject or accept the manuscript based on all relevant documents submitted by Science Editor.</a:t>
          </a:r>
          <a:endParaRPr lang="en-GB" sz="1100" dirty="0">
            <a:latin typeface="+mn-ea"/>
            <a:ea typeface="+mn-ea"/>
          </a:endParaRPr>
        </a:p>
      </dgm:t>
    </dgm:pt>
    <dgm:pt modelId="{593BAEB8-D568-4E2A-AB86-68AF1AD9E97A}" type="parTrans" cxnId="{818620B8-05CE-4350-B1C6-DB28F804FA52}">
      <dgm:prSet/>
      <dgm:spPr/>
      <dgm:t>
        <a:bodyPr/>
        <a:lstStyle/>
        <a:p>
          <a:endParaRPr lang="zh-CN" altLang="en-US"/>
        </a:p>
      </dgm:t>
    </dgm:pt>
    <dgm:pt modelId="{21E9F8B1-4843-47F0-957B-4398BE9DA5E1}" type="sibTrans" cxnId="{818620B8-05CE-4350-B1C6-DB28F804FA52}">
      <dgm:prSet/>
      <dgm:spPr/>
      <dgm:t>
        <a:bodyPr/>
        <a:lstStyle/>
        <a:p>
          <a:endParaRPr lang="zh-CN" altLang="en-US"/>
        </a:p>
      </dgm:t>
    </dgm:pt>
    <dgm:pt modelId="{D501FD03-CD03-43E5-A416-5687B06EC9F7}">
      <dgm:prSet custT="1"/>
      <dgm:spPr/>
      <dgm:t>
        <a:bodyPr/>
        <a:lstStyle/>
        <a:p>
          <a:r>
            <a:rPr lang="en-US" sz="1100" dirty="0"/>
            <a:t>Company Editor-in-Chief (internal) re-verifies whether the manuscript conforms to academic ethics, rules and norms and makes the final decision to accept or reject the manuscript.</a:t>
          </a:r>
          <a:endParaRPr lang="en-GB" sz="1100" dirty="0">
            <a:latin typeface="+mn-ea"/>
            <a:ea typeface="+mn-ea"/>
          </a:endParaRPr>
        </a:p>
      </dgm:t>
    </dgm:pt>
    <dgm:pt modelId="{90C88E92-C396-426D-8E64-3EFBA3CB077D}" type="parTrans" cxnId="{0E0A81E1-B311-469D-8450-AD07AED1A38C}">
      <dgm:prSet/>
      <dgm:spPr/>
      <dgm:t>
        <a:bodyPr/>
        <a:lstStyle/>
        <a:p>
          <a:endParaRPr lang="zh-CN" altLang="en-US"/>
        </a:p>
      </dgm:t>
    </dgm:pt>
    <dgm:pt modelId="{279ABF66-52F7-4D67-9AE7-4BB1D6B1D7CF}" type="sibTrans" cxnId="{0E0A81E1-B311-469D-8450-AD07AED1A38C}">
      <dgm:prSet/>
      <dgm:spPr/>
      <dgm:t>
        <a:bodyPr/>
        <a:lstStyle/>
        <a:p>
          <a:endParaRPr lang="zh-CN" altLang="en-US"/>
        </a:p>
      </dgm:t>
    </dgm:pt>
    <dgm:pt modelId="{EC20819C-6F74-4241-BBBD-E0CEA9F69F13}">
      <dgm:prSet phldrT="[Text]" custT="1"/>
      <dgm:spPr/>
      <dgm:t>
        <a:bodyPr/>
        <a:lstStyle/>
        <a:p>
          <a:r>
            <a:rPr lang="en-GB" sz="1100" dirty="0"/>
            <a:t> No further involvement of Academic Editor or Editor-in-Chief is necessary at this stage.</a:t>
          </a:r>
        </a:p>
      </dgm:t>
    </dgm:pt>
    <dgm:pt modelId="{6C4838DE-3192-7144-B852-B97167C15ED1}" type="sibTrans" cxnId="{819AA387-CD9D-604C-B4DA-92EFD27850A4}">
      <dgm:prSet/>
      <dgm:spPr/>
      <dgm:t>
        <a:bodyPr/>
        <a:lstStyle/>
        <a:p>
          <a:endParaRPr lang="en-GB"/>
        </a:p>
      </dgm:t>
    </dgm:pt>
    <dgm:pt modelId="{08E34610-D8AC-594D-B2CF-9350B9ED6CBB}" type="parTrans" cxnId="{819AA387-CD9D-604C-B4DA-92EFD27850A4}">
      <dgm:prSet/>
      <dgm:spPr/>
      <dgm:t>
        <a:bodyPr/>
        <a:lstStyle/>
        <a:p>
          <a:endParaRPr lang="en-GB"/>
        </a:p>
      </dgm:t>
    </dgm:pt>
    <dgm:pt modelId="{D476096F-6CB8-3547-A6CF-F77811663409}" type="pres">
      <dgm:prSet presAssocID="{6CAB18EF-9BA7-3340-BCBF-0A04C33A2B2A}" presName="theList" presStyleCnt="0">
        <dgm:presLayoutVars>
          <dgm:dir/>
          <dgm:animLvl val="lvl"/>
          <dgm:resizeHandles val="exact"/>
        </dgm:presLayoutVars>
      </dgm:prSet>
      <dgm:spPr/>
    </dgm:pt>
    <dgm:pt modelId="{435BC3B5-421E-FB43-96FB-56A4D5CAC7EB}" type="pres">
      <dgm:prSet presAssocID="{E8A9304B-B089-174A-87D5-FA091B6A4DA9}" presName="compNode" presStyleCnt="0"/>
      <dgm:spPr/>
    </dgm:pt>
    <dgm:pt modelId="{4BED9740-EF82-714A-A5DD-29BDD6CEF6DF}" type="pres">
      <dgm:prSet presAssocID="{E8A9304B-B089-174A-87D5-FA091B6A4DA9}" presName="noGeometry" presStyleCnt="0"/>
      <dgm:spPr/>
    </dgm:pt>
    <dgm:pt modelId="{8ACDBFAF-6D14-FE4D-84B7-2FD305542822}" type="pres">
      <dgm:prSet presAssocID="{E8A9304B-B089-174A-87D5-FA091B6A4DA9}" presName="childTextVisible" presStyleLbl="bgAccFollowNode1" presStyleIdx="0" presStyleCnt="4" custScaleY="107232">
        <dgm:presLayoutVars>
          <dgm:bulletEnabled val="1"/>
        </dgm:presLayoutVars>
      </dgm:prSet>
      <dgm:spPr/>
    </dgm:pt>
    <dgm:pt modelId="{F67C36DE-FD8C-284D-B1A6-EEA0173C6617}" type="pres">
      <dgm:prSet presAssocID="{E8A9304B-B089-174A-87D5-FA091B6A4DA9}" presName="childTextHidden" presStyleLbl="bgAccFollowNode1" presStyleIdx="0" presStyleCnt="4"/>
      <dgm:spPr/>
    </dgm:pt>
    <dgm:pt modelId="{84CEA1B6-534C-2443-8240-555094806F0B}" type="pres">
      <dgm:prSet presAssocID="{E8A9304B-B089-174A-87D5-FA091B6A4DA9}" presName="parentText" presStyleLbl="node1" presStyleIdx="0" presStyleCnt="4">
        <dgm:presLayoutVars>
          <dgm:chMax val="1"/>
          <dgm:bulletEnabled val="1"/>
        </dgm:presLayoutVars>
      </dgm:prSet>
      <dgm:spPr/>
    </dgm:pt>
    <dgm:pt modelId="{FE42BA69-BB45-7843-9872-C468BA731E11}" type="pres">
      <dgm:prSet presAssocID="{E8A9304B-B089-174A-87D5-FA091B6A4DA9}" presName="aSpace" presStyleCnt="0"/>
      <dgm:spPr/>
    </dgm:pt>
    <dgm:pt modelId="{61697259-2C66-AA48-AD10-71737D36D5EF}" type="pres">
      <dgm:prSet presAssocID="{4409FDB4-592B-794E-9511-F93CDCE901DE}" presName="compNode" presStyleCnt="0"/>
      <dgm:spPr/>
    </dgm:pt>
    <dgm:pt modelId="{D6743E4C-CCAE-5046-BE5A-F930E28A0F2D}" type="pres">
      <dgm:prSet presAssocID="{4409FDB4-592B-794E-9511-F93CDCE901DE}" presName="noGeometry" presStyleCnt="0"/>
      <dgm:spPr/>
    </dgm:pt>
    <dgm:pt modelId="{88579224-C438-6346-9A26-27C0C255D7C5}" type="pres">
      <dgm:prSet presAssocID="{4409FDB4-592B-794E-9511-F93CDCE901DE}" presName="childTextVisible" presStyleLbl="bgAccFollowNode1" presStyleIdx="1" presStyleCnt="4" custScaleY="108129">
        <dgm:presLayoutVars>
          <dgm:bulletEnabled val="1"/>
        </dgm:presLayoutVars>
      </dgm:prSet>
      <dgm:spPr/>
    </dgm:pt>
    <dgm:pt modelId="{E472C582-7E98-4F43-8A72-35CE1E819642}" type="pres">
      <dgm:prSet presAssocID="{4409FDB4-592B-794E-9511-F93CDCE901DE}" presName="childTextHidden" presStyleLbl="bgAccFollowNode1" presStyleIdx="1" presStyleCnt="4"/>
      <dgm:spPr/>
    </dgm:pt>
    <dgm:pt modelId="{79A0DA25-1BF5-8B40-830B-DA2CBE66F93D}" type="pres">
      <dgm:prSet presAssocID="{4409FDB4-592B-794E-9511-F93CDCE901DE}" presName="parentText" presStyleLbl="node1" presStyleIdx="1" presStyleCnt="4">
        <dgm:presLayoutVars>
          <dgm:chMax val="1"/>
          <dgm:bulletEnabled val="1"/>
        </dgm:presLayoutVars>
      </dgm:prSet>
      <dgm:spPr/>
    </dgm:pt>
    <dgm:pt modelId="{B7B2B46E-A114-074C-8144-DA836A857A81}" type="pres">
      <dgm:prSet presAssocID="{4409FDB4-592B-794E-9511-F93CDCE901DE}" presName="aSpace" presStyleCnt="0"/>
      <dgm:spPr/>
    </dgm:pt>
    <dgm:pt modelId="{264CE5B2-4A58-4BBE-BE8F-DF9108C63D3F}" type="pres">
      <dgm:prSet presAssocID="{EAED6269-4100-1E47-8EF1-58B4CEEFC8F2}" presName="compNode" presStyleCnt="0"/>
      <dgm:spPr/>
    </dgm:pt>
    <dgm:pt modelId="{741AC47D-0D49-4B2B-B4FC-6621FBA96290}" type="pres">
      <dgm:prSet presAssocID="{EAED6269-4100-1E47-8EF1-58B4CEEFC8F2}" presName="noGeometry" presStyleCnt="0"/>
      <dgm:spPr/>
    </dgm:pt>
    <dgm:pt modelId="{7DC7C874-7D8B-435C-850B-1DD20EF98DCA}" type="pres">
      <dgm:prSet presAssocID="{EAED6269-4100-1E47-8EF1-58B4CEEFC8F2}" presName="childTextVisible" presStyleLbl="bgAccFollowNode1" presStyleIdx="2" presStyleCnt="4">
        <dgm:presLayoutVars>
          <dgm:bulletEnabled val="1"/>
        </dgm:presLayoutVars>
      </dgm:prSet>
      <dgm:spPr/>
    </dgm:pt>
    <dgm:pt modelId="{724A0DDC-D0A8-45CC-BBDA-E608724D4BC4}" type="pres">
      <dgm:prSet presAssocID="{EAED6269-4100-1E47-8EF1-58B4CEEFC8F2}" presName="childTextHidden" presStyleLbl="bgAccFollowNode1" presStyleIdx="2" presStyleCnt="4"/>
      <dgm:spPr/>
    </dgm:pt>
    <dgm:pt modelId="{8D9C2A1B-B037-4EB7-B2FA-8B5D919136A8}" type="pres">
      <dgm:prSet presAssocID="{EAED6269-4100-1E47-8EF1-58B4CEEFC8F2}" presName="parentText" presStyleLbl="node1" presStyleIdx="2" presStyleCnt="4">
        <dgm:presLayoutVars>
          <dgm:chMax val="1"/>
          <dgm:bulletEnabled val="1"/>
        </dgm:presLayoutVars>
      </dgm:prSet>
      <dgm:spPr/>
    </dgm:pt>
    <dgm:pt modelId="{A5A8B4C6-E0C1-44F6-8F96-5F3557DE3AC5}" type="pres">
      <dgm:prSet presAssocID="{EAED6269-4100-1E47-8EF1-58B4CEEFC8F2}" presName="aSpace" presStyleCnt="0"/>
      <dgm:spPr/>
    </dgm:pt>
    <dgm:pt modelId="{31099DC9-25FC-AF46-8C24-ABB74FDB8B4D}" type="pres">
      <dgm:prSet presAssocID="{4BE9DEFE-2B4E-A245-BD04-D5A562991767}" presName="compNode" presStyleCnt="0"/>
      <dgm:spPr/>
    </dgm:pt>
    <dgm:pt modelId="{A8590EE6-7028-B54A-ACB5-B48C6EE9534B}" type="pres">
      <dgm:prSet presAssocID="{4BE9DEFE-2B4E-A245-BD04-D5A562991767}" presName="noGeometry" presStyleCnt="0"/>
      <dgm:spPr/>
    </dgm:pt>
    <dgm:pt modelId="{A28FD7C3-1FE7-EB41-9EA9-B8E892FA1EFD}" type="pres">
      <dgm:prSet presAssocID="{4BE9DEFE-2B4E-A245-BD04-D5A562991767}" presName="childTextVisible" presStyleLbl="bgAccFollowNode1" presStyleIdx="3" presStyleCnt="4" custScaleY="104540">
        <dgm:presLayoutVars>
          <dgm:bulletEnabled val="1"/>
        </dgm:presLayoutVars>
      </dgm:prSet>
      <dgm:spPr/>
    </dgm:pt>
    <dgm:pt modelId="{E074D482-F87A-444A-A2EA-088458A0CA3F}" type="pres">
      <dgm:prSet presAssocID="{4BE9DEFE-2B4E-A245-BD04-D5A562991767}" presName="childTextHidden" presStyleLbl="bgAccFollowNode1" presStyleIdx="3" presStyleCnt="4"/>
      <dgm:spPr/>
    </dgm:pt>
    <dgm:pt modelId="{9E5B819F-8025-124A-AD8B-9D38AD903C53}" type="pres">
      <dgm:prSet presAssocID="{4BE9DEFE-2B4E-A245-BD04-D5A562991767}" presName="parentText" presStyleLbl="node1" presStyleIdx="3" presStyleCnt="4">
        <dgm:presLayoutVars>
          <dgm:chMax val="1"/>
          <dgm:bulletEnabled val="1"/>
        </dgm:presLayoutVars>
      </dgm:prSet>
      <dgm:spPr/>
    </dgm:pt>
  </dgm:ptLst>
  <dgm:cxnLst>
    <dgm:cxn modelId="{09F35E08-F57B-034C-8448-8292B8EFEE50}" type="presOf" srcId="{E8A9304B-B089-174A-87D5-FA091B6A4DA9}" destId="{84CEA1B6-534C-2443-8240-555094806F0B}" srcOrd="0" destOrd="0" presId="urn:microsoft.com/office/officeart/2005/8/layout/hProcess6"/>
    <dgm:cxn modelId="{E0549F08-5E03-9D44-8E05-CA48E94B9D1E}" type="presOf" srcId="{921FCDD3-18F3-AE41-B684-7E654F33933C}" destId="{A28FD7C3-1FE7-EB41-9EA9-B8E892FA1EFD}" srcOrd="0" destOrd="0" presId="urn:microsoft.com/office/officeart/2005/8/layout/hProcess6"/>
    <dgm:cxn modelId="{6543090C-AB42-4FA3-8203-DCF639647730}" type="presOf" srcId="{F20BC811-34C6-457F-B557-3F82F4862609}" destId="{7DC7C874-7D8B-435C-850B-1DD20EF98DCA}" srcOrd="0" destOrd="1" presId="urn:microsoft.com/office/officeart/2005/8/layout/hProcess6"/>
    <dgm:cxn modelId="{7508EC15-6D94-4A9B-ADCE-50801F599F1E}" type="presOf" srcId="{295DBBAA-37EF-4B3E-B68B-6BA585A119E3}" destId="{7DC7C874-7D8B-435C-850B-1DD20EF98DCA}" srcOrd="0" destOrd="0" presId="urn:microsoft.com/office/officeart/2005/8/layout/hProcess6"/>
    <dgm:cxn modelId="{1DBABC16-128E-994E-9A1A-7EF9E5AC290C}" srcId="{6CAB18EF-9BA7-3340-BCBF-0A04C33A2B2A}" destId="{4BE9DEFE-2B4E-A245-BD04-D5A562991767}" srcOrd="3" destOrd="0" parTransId="{98FD8B45-E281-0045-9A96-5184FB414553}" sibTransId="{67286351-C8FC-DC45-873D-31B1F1183036}"/>
    <dgm:cxn modelId="{3B545A1C-408D-324E-BC43-7A592A7F2816}" type="presOf" srcId="{6CAB18EF-9BA7-3340-BCBF-0A04C33A2B2A}" destId="{D476096F-6CB8-3547-A6CF-F77811663409}" srcOrd="0" destOrd="0" presId="urn:microsoft.com/office/officeart/2005/8/layout/hProcess6"/>
    <dgm:cxn modelId="{34701333-E2E2-473E-81BA-16A822FA3837}" type="presOf" srcId="{EAED6269-4100-1E47-8EF1-58B4CEEFC8F2}" destId="{8D9C2A1B-B037-4EB7-B2FA-8B5D919136A8}" srcOrd="0" destOrd="0" presId="urn:microsoft.com/office/officeart/2005/8/layout/hProcess6"/>
    <dgm:cxn modelId="{6E00F238-FA0D-194E-8268-9701B6F8EAFA}" srcId="{6CAB18EF-9BA7-3340-BCBF-0A04C33A2B2A}" destId="{4409FDB4-592B-794E-9511-F93CDCE901DE}" srcOrd="1" destOrd="0" parTransId="{B7B5A2DF-E105-9644-87F1-642C36E855E5}" sibTransId="{CF7187B3-CBAD-F749-8182-FFB0CD5F7A37}"/>
    <dgm:cxn modelId="{779E283B-7807-AD4F-BE53-E352DFEE6DDE}" type="presOf" srcId="{CD047A4A-F607-2D4B-88C0-E9DD8E7130F0}" destId="{F67C36DE-FD8C-284D-B1A6-EEA0173C6617}" srcOrd="1" destOrd="1" presId="urn:microsoft.com/office/officeart/2005/8/layout/hProcess6"/>
    <dgm:cxn modelId="{1F48A93D-7D41-0344-BA7B-88B4DF366B06}" type="presOf" srcId="{1583FEBF-EC9F-664D-A578-523E84C46454}" destId="{88579224-C438-6346-9A26-27C0C255D7C5}" srcOrd="0" destOrd="0" presId="urn:microsoft.com/office/officeart/2005/8/layout/hProcess6"/>
    <dgm:cxn modelId="{C954475D-F5A1-4BB1-86F9-0E31B2338C60}" type="presOf" srcId="{DD0308A6-4CA4-40B4-8281-4CAEB2EBCC68}" destId="{88579224-C438-6346-9A26-27C0C255D7C5}" srcOrd="0" destOrd="1" presId="urn:microsoft.com/office/officeart/2005/8/layout/hProcess6"/>
    <dgm:cxn modelId="{A4058460-BC85-EE4D-888C-0012B9026970}" srcId="{6CAB18EF-9BA7-3340-BCBF-0A04C33A2B2A}" destId="{E8A9304B-B089-174A-87D5-FA091B6A4DA9}" srcOrd="0" destOrd="0" parTransId="{0EE0BFB3-570A-414D-98C5-B1DC48C1F14A}" sibTransId="{0A6B9FA4-4265-624B-9724-2E89A447D005}"/>
    <dgm:cxn modelId="{CB7F5B43-CF17-3B4B-B9C8-A3B870EE7C83}" srcId="{4409FDB4-592B-794E-9511-F93CDCE901DE}" destId="{1583FEBF-EC9F-664D-A578-523E84C46454}" srcOrd="0" destOrd="0" parTransId="{58E0BFBB-C204-C841-AD93-74BAF6078B61}" sibTransId="{86F1D054-8360-5640-B9A5-EBB2A5A724FF}"/>
    <dgm:cxn modelId="{30D6B044-BA9E-4A29-A55B-3765ED9B3FDC}" type="presOf" srcId="{295DBBAA-37EF-4B3E-B68B-6BA585A119E3}" destId="{724A0DDC-D0A8-45CC-BBDA-E608724D4BC4}" srcOrd="1" destOrd="0" presId="urn:microsoft.com/office/officeart/2005/8/layout/hProcess6"/>
    <dgm:cxn modelId="{7015F448-9E75-6D43-A6EB-EC7451066551}" type="presOf" srcId="{016281AB-CEA4-A940-ACAE-F584F23EC55E}" destId="{F67C36DE-FD8C-284D-B1A6-EEA0173C6617}" srcOrd="1" destOrd="0" presId="urn:microsoft.com/office/officeart/2005/8/layout/hProcess6"/>
    <dgm:cxn modelId="{D5950757-B14C-433B-A704-596D76628062}" type="presOf" srcId="{DD0308A6-4CA4-40B4-8281-4CAEB2EBCC68}" destId="{E472C582-7E98-4F43-8A72-35CE1E819642}" srcOrd="1" destOrd="1" presId="urn:microsoft.com/office/officeart/2005/8/layout/hProcess6"/>
    <dgm:cxn modelId="{759ED577-0B58-1D4A-A2B7-34176788BB2A}" srcId="{4BE9DEFE-2B4E-A245-BD04-D5A562991767}" destId="{921FCDD3-18F3-AE41-B684-7E654F33933C}" srcOrd="0" destOrd="0" parTransId="{684ABE1F-639C-6F45-8653-340F717B5246}" sibTransId="{1B55A70A-4AD0-3146-BA5A-890853813407}"/>
    <dgm:cxn modelId="{3F443782-AA8F-7F43-81E2-FAD8E1A6AE23}" srcId="{6CAB18EF-9BA7-3340-BCBF-0A04C33A2B2A}" destId="{EAED6269-4100-1E47-8EF1-58B4CEEFC8F2}" srcOrd="2" destOrd="0" parTransId="{80C82F57-FCF5-6542-9125-2D232BE9CE87}" sibTransId="{2B440C6D-30EB-C54A-AA2D-2D1CD8EB927B}"/>
    <dgm:cxn modelId="{819AA387-CD9D-604C-B4DA-92EFD27850A4}" srcId="{4BE9DEFE-2B4E-A245-BD04-D5A562991767}" destId="{EC20819C-6F74-4241-BBBD-E0CEA9F69F13}" srcOrd="1" destOrd="0" parTransId="{08E34610-D8AC-594D-B2CF-9350B9ED6CBB}" sibTransId="{6C4838DE-3192-7144-B852-B97167C15ED1}"/>
    <dgm:cxn modelId="{AEE44E89-4EC4-9243-A801-F22C87501179}" type="presOf" srcId="{921FCDD3-18F3-AE41-B684-7E654F33933C}" destId="{E074D482-F87A-444A-A2EA-088458A0CA3F}" srcOrd="1" destOrd="0" presId="urn:microsoft.com/office/officeart/2005/8/layout/hProcess6"/>
    <dgm:cxn modelId="{8A7A858F-5A5C-934C-95F0-A45441BFB208}" type="presOf" srcId="{EC20819C-6F74-4241-BBBD-E0CEA9F69F13}" destId="{E074D482-F87A-444A-A2EA-088458A0CA3F}" srcOrd="1" destOrd="1" presId="urn:microsoft.com/office/officeart/2005/8/layout/hProcess6"/>
    <dgm:cxn modelId="{91212891-7CB7-4741-859C-D27FD719FC86}" srcId="{EAED6269-4100-1E47-8EF1-58B4CEEFC8F2}" destId="{F20BC811-34C6-457F-B557-3F82F4862609}" srcOrd="1" destOrd="0" parTransId="{20DFDACB-D7D3-49DA-9DC5-C965B14EC6A7}" sibTransId="{6D44306C-FEE0-4D4B-B650-4FDCB7BE4717}"/>
    <dgm:cxn modelId="{583E919B-077D-420F-A754-76D2777B9365}" srcId="{EAED6269-4100-1E47-8EF1-58B4CEEFC8F2}" destId="{295DBBAA-37EF-4B3E-B68B-6BA585A119E3}" srcOrd="0" destOrd="0" parTransId="{AD0B38B9-3B98-4C37-93C7-907E5BEFCF0D}" sibTransId="{DA8EA97A-3BF2-404A-968B-93D65B28064A}"/>
    <dgm:cxn modelId="{FCC0369E-2271-484B-86E2-B92C0F9C5964}" type="presOf" srcId="{4409FDB4-592B-794E-9511-F93CDCE901DE}" destId="{79A0DA25-1BF5-8B40-830B-DA2CBE66F93D}" srcOrd="0" destOrd="0" presId="urn:microsoft.com/office/officeart/2005/8/layout/hProcess6"/>
    <dgm:cxn modelId="{ADB64CA2-5DD5-5441-83D5-991679754108}" type="presOf" srcId="{1583FEBF-EC9F-664D-A578-523E84C46454}" destId="{E472C582-7E98-4F43-8A72-35CE1E819642}" srcOrd="1" destOrd="0" presId="urn:microsoft.com/office/officeart/2005/8/layout/hProcess6"/>
    <dgm:cxn modelId="{4D1205B0-2C3A-7646-8308-A4CC7E98A7D4}" srcId="{E8A9304B-B089-174A-87D5-FA091B6A4DA9}" destId="{016281AB-CEA4-A940-ACAE-F584F23EC55E}" srcOrd="0" destOrd="0" parTransId="{60BA317B-D7DF-9F4A-BC57-21FEEE99D0A2}" sibTransId="{130E698D-342A-8447-9C5C-06F980B714AF}"/>
    <dgm:cxn modelId="{054761B7-DB5F-DC4A-8631-442A9C17707B}" type="presOf" srcId="{4BE9DEFE-2B4E-A245-BD04-D5A562991767}" destId="{9E5B819F-8025-124A-AD8B-9D38AD903C53}" srcOrd="0" destOrd="0" presId="urn:microsoft.com/office/officeart/2005/8/layout/hProcess6"/>
    <dgm:cxn modelId="{818620B8-05CE-4350-B1C6-DB28F804FA52}" srcId="{EAED6269-4100-1E47-8EF1-58B4CEEFC8F2}" destId="{9853B6E8-7611-4120-91DD-C86FA3C0F3BA}" srcOrd="2" destOrd="0" parTransId="{593BAEB8-D568-4E2A-AB86-68AF1AD9E97A}" sibTransId="{21E9F8B1-4843-47F0-957B-4398BE9DA5E1}"/>
    <dgm:cxn modelId="{F7100FC7-94C0-4445-BB54-2DA77A6A46C8}" type="presOf" srcId="{F20BC811-34C6-457F-B557-3F82F4862609}" destId="{724A0DDC-D0A8-45CC-BBDA-E608724D4BC4}" srcOrd="1" destOrd="1" presId="urn:microsoft.com/office/officeart/2005/8/layout/hProcess6"/>
    <dgm:cxn modelId="{C79A49C8-209E-AC4E-943B-8534BA8202A8}" type="presOf" srcId="{016281AB-CEA4-A940-ACAE-F584F23EC55E}" destId="{8ACDBFAF-6D14-FE4D-84B7-2FD305542822}" srcOrd="0" destOrd="0" presId="urn:microsoft.com/office/officeart/2005/8/layout/hProcess6"/>
    <dgm:cxn modelId="{22E422D3-A405-484C-91DE-BD1C41DD7820}" type="presOf" srcId="{9853B6E8-7611-4120-91DD-C86FA3C0F3BA}" destId="{724A0DDC-D0A8-45CC-BBDA-E608724D4BC4}" srcOrd="1" destOrd="2" presId="urn:microsoft.com/office/officeart/2005/8/layout/hProcess6"/>
    <dgm:cxn modelId="{C72A71D4-C589-45A5-AAE9-80B3EB25310B}" type="presOf" srcId="{D501FD03-CD03-43E5-A416-5687B06EC9F7}" destId="{7DC7C874-7D8B-435C-850B-1DD20EF98DCA}" srcOrd="0" destOrd="3" presId="urn:microsoft.com/office/officeart/2005/8/layout/hProcess6"/>
    <dgm:cxn modelId="{8DB206D6-4F3E-BB42-AEE1-C1C4A2F1968B}" type="presOf" srcId="{EC20819C-6F74-4241-BBBD-E0CEA9F69F13}" destId="{A28FD7C3-1FE7-EB41-9EA9-B8E892FA1EFD}" srcOrd="0" destOrd="1" presId="urn:microsoft.com/office/officeart/2005/8/layout/hProcess6"/>
    <dgm:cxn modelId="{FC57C1D7-EA19-43D3-A330-A000E31F7448}" type="presOf" srcId="{D501FD03-CD03-43E5-A416-5687B06EC9F7}" destId="{724A0DDC-D0A8-45CC-BBDA-E608724D4BC4}" srcOrd="1" destOrd="3" presId="urn:microsoft.com/office/officeart/2005/8/layout/hProcess6"/>
    <dgm:cxn modelId="{0E0A81E1-B311-469D-8450-AD07AED1A38C}" srcId="{EAED6269-4100-1E47-8EF1-58B4CEEFC8F2}" destId="{D501FD03-CD03-43E5-A416-5687B06EC9F7}" srcOrd="3" destOrd="0" parTransId="{90C88E92-C396-426D-8E64-3EFBA3CB077D}" sibTransId="{279ABF66-52F7-4D67-9AE7-4BB1D6B1D7CF}"/>
    <dgm:cxn modelId="{9CE4C2E6-3510-405A-8730-8E79D6E3520E}" srcId="{4409FDB4-592B-794E-9511-F93CDCE901DE}" destId="{DD0308A6-4CA4-40B4-8281-4CAEB2EBCC68}" srcOrd="1" destOrd="0" parTransId="{A686DA0E-4FF9-41E4-A221-013C5119D948}" sibTransId="{85CEAF00-2C62-4E11-BED0-667207BA2D0D}"/>
    <dgm:cxn modelId="{6F56AEE9-08FB-1D49-90E2-0916AA1451FD}" type="presOf" srcId="{CD047A4A-F607-2D4B-88C0-E9DD8E7130F0}" destId="{8ACDBFAF-6D14-FE4D-84B7-2FD305542822}" srcOrd="0" destOrd="1" presId="urn:microsoft.com/office/officeart/2005/8/layout/hProcess6"/>
    <dgm:cxn modelId="{0758C4F3-D4C8-E94F-8FE6-2334CAC9DE07}" srcId="{E8A9304B-B089-174A-87D5-FA091B6A4DA9}" destId="{CD047A4A-F607-2D4B-88C0-E9DD8E7130F0}" srcOrd="1" destOrd="0" parTransId="{F5A74620-3BC1-FA42-BF3E-C0FD498D0158}" sibTransId="{599EB17B-45EC-3D40-91B1-C9561D0587B2}"/>
    <dgm:cxn modelId="{38A226FB-8A08-42E9-93FA-7710F92135EE}" type="presOf" srcId="{9853B6E8-7611-4120-91DD-C86FA3C0F3BA}" destId="{7DC7C874-7D8B-435C-850B-1DD20EF98DCA}" srcOrd="0" destOrd="2" presId="urn:microsoft.com/office/officeart/2005/8/layout/hProcess6"/>
    <dgm:cxn modelId="{50352244-90E1-5643-9BBA-C3C9ECBF299F}" type="presParOf" srcId="{D476096F-6CB8-3547-A6CF-F77811663409}" destId="{435BC3B5-421E-FB43-96FB-56A4D5CAC7EB}" srcOrd="0" destOrd="0" presId="urn:microsoft.com/office/officeart/2005/8/layout/hProcess6"/>
    <dgm:cxn modelId="{441A53E7-FDA6-3542-A031-590774EE82A4}" type="presParOf" srcId="{435BC3B5-421E-FB43-96FB-56A4D5CAC7EB}" destId="{4BED9740-EF82-714A-A5DD-29BDD6CEF6DF}" srcOrd="0" destOrd="0" presId="urn:microsoft.com/office/officeart/2005/8/layout/hProcess6"/>
    <dgm:cxn modelId="{90103BA0-F44C-EA46-BD45-448FE7E8CB84}" type="presParOf" srcId="{435BC3B5-421E-FB43-96FB-56A4D5CAC7EB}" destId="{8ACDBFAF-6D14-FE4D-84B7-2FD305542822}" srcOrd="1" destOrd="0" presId="urn:microsoft.com/office/officeart/2005/8/layout/hProcess6"/>
    <dgm:cxn modelId="{1A007481-5F67-6A48-9C42-E99656BB7F7F}" type="presParOf" srcId="{435BC3B5-421E-FB43-96FB-56A4D5CAC7EB}" destId="{F67C36DE-FD8C-284D-B1A6-EEA0173C6617}" srcOrd="2" destOrd="0" presId="urn:microsoft.com/office/officeart/2005/8/layout/hProcess6"/>
    <dgm:cxn modelId="{990EDB1C-2D1E-9640-AEB2-0DABF94D2798}" type="presParOf" srcId="{435BC3B5-421E-FB43-96FB-56A4D5CAC7EB}" destId="{84CEA1B6-534C-2443-8240-555094806F0B}" srcOrd="3" destOrd="0" presId="urn:microsoft.com/office/officeart/2005/8/layout/hProcess6"/>
    <dgm:cxn modelId="{66326C48-396E-0B45-952F-52206B4C5E95}" type="presParOf" srcId="{D476096F-6CB8-3547-A6CF-F77811663409}" destId="{FE42BA69-BB45-7843-9872-C468BA731E11}" srcOrd="1" destOrd="0" presId="urn:microsoft.com/office/officeart/2005/8/layout/hProcess6"/>
    <dgm:cxn modelId="{6B49C3A1-F5ED-8F4B-A6DF-4C97181541AE}" type="presParOf" srcId="{D476096F-6CB8-3547-A6CF-F77811663409}" destId="{61697259-2C66-AA48-AD10-71737D36D5EF}" srcOrd="2" destOrd="0" presId="urn:microsoft.com/office/officeart/2005/8/layout/hProcess6"/>
    <dgm:cxn modelId="{CFA24908-6EBF-3E43-9D24-142C8AD2505A}" type="presParOf" srcId="{61697259-2C66-AA48-AD10-71737D36D5EF}" destId="{D6743E4C-CCAE-5046-BE5A-F930E28A0F2D}" srcOrd="0" destOrd="0" presId="urn:microsoft.com/office/officeart/2005/8/layout/hProcess6"/>
    <dgm:cxn modelId="{14483196-6205-5F41-B854-41640B88EBE2}" type="presParOf" srcId="{61697259-2C66-AA48-AD10-71737D36D5EF}" destId="{88579224-C438-6346-9A26-27C0C255D7C5}" srcOrd="1" destOrd="0" presId="urn:microsoft.com/office/officeart/2005/8/layout/hProcess6"/>
    <dgm:cxn modelId="{9D653E80-1D42-CA4B-836E-36091B4808F7}" type="presParOf" srcId="{61697259-2C66-AA48-AD10-71737D36D5EF}" destId="{E472C582-7E98-4F43-8A72-35CE1E819642}" srcOrd="2" destOrd="0" presId="urn:microsoft.com/office/officeart/2005/8/layout/hProcess6"/>
    <dgm:cxn modelId="{2C78B041-0CD8-D344-9806-797901E09289}" type="presParOf" srcId="{61697259-2C66-AA48-AD10-71737D36D5EF}" destId="{79A0DA25-1BF5-8B40-830B-DA2CBE66F93D}" srcOrd="3" destOrd="0" presId="urn:microsoft.com/office/officeart/2005/8/layout/hProcess6"/>
    <dgm:cxn modelId="{38A624F6-89BC-A643-8C72-CDD5C24549EA}" type="presParOf" srcId="{D476096F-6CB8-3547-A6CF-F77811663409}" destId="{B7B2B46E-A114-074C-8144-DA836A857A81}" srcOrd="3" destOrd="0" presId="urn:microsoft.com/office/officeart/2005/8/layout/hProcess6"/>
    <dgm:cxn modelId="{1C11A3AF-F0F8-487C-8ADF-1224AA74801B}" type="presParOf" srcId="{D476096F-6CB8-3547-A6CF-F77811663409}" destId="{264CE5B2-4A58-4BBE-BE8F-DF9108C63D3F}" srcOrd="4" destOrd="0" presId="urn:microsoft.com/office/officeart/2005/8/layout/hProcess6"/>
    <dgm:cxn modelId="{FD896B79-A4E2-4E8C-A932-2C176125E695}" type="presParOf" srcId="{264CE5B2-4A58-4BBE-BE8F-DF9108C63D3F}" destId="{741AC47D-0D49-4B2B-B4FC-6621FBA96290}" srcOrd="0" destOrd="0" presId="urn:microsoft.com/office/officeart/2005/8/layout/hProcess6"/>
    <dgm:cxn modelId="{13262603-6C56-45A5-8104-9A38D05D5161}" type="presParOf" srcId="{264CE5B2-4A58-4BBE-BE8F-DF9108C63D3F}" destId="{7DC7C874-7D8B-435C-850B-1DD20EF98DCA}" srcOrd="1" destOrd="0" presId="urn:microsoft.com/office/officeart/2005/8/layout/hProcess6"/>
    <dgm:cxn modelId="{CDA24EFF-6755-4D3E-B850-774947F0ACD9}" type="presParOf" srcId="{264CE5B2-4A58-4BBE-BE8F-DF9108C63D3F}" destId="{724A0DDC-D0A8-45CC-BBDA-E608724D4BC4}" srcOrd="2" destOrd="0" presId="urn:microsoft.com/office/officeart/2005/8/layout/hProcess6"/>
    <dgm:cxn modelId="{D266C817-4BD8-4DAD-BADD-3457D4CC1D68}" type="presParOf" srcId="{264CE5B2-4A58-4BBE-BE8F-DF9108C63D3F}" destId="{8D9C2A1B-B037-4EB7-B2FA-8B5D919136A8}" srcOrd="3" destOrd="0" presId="urn:microsoft.com/office/officeart/2005/8/layout/hProcess6"/>
    <dgm:cxn modelId="{8D6482EC-B3BE-4B24-A907-D96CDAE4A659}" type="presParOf" srcId="{D476096F-6CB8-3547-A6CF-F77811663409}" destId="{A5A8B4C6-E0C1-44F6-8F96-5F3557DE3AC5}" srcOrd="5" destOrd="0" presId="urn:microsoft.com/office/officeart/2005/8/layout/hProcess6"/>
    <dgm:cxn modelId="{ACC578EF-3392-6B4A-8CC5-89704B96C395}" type="presParOf" srcId="{D476096F-6CB8-3547-A6CF-F77811663409}" destId="{31099DC9-25FC-AF46-8C24-ABB74FDB8B4D}" srcOrd="6" destOrd="0" presId="urn:microsoft.com/office/officeart/2005/8/layout/hProcess6"/>
    <dgm:cxn modelId="{BF6FCCE3-ECBA-8741-8C41-F25911F7FF6B}" type="presParOf" srcId="{31099DC9-25FC-AF46-8C24-ABB74FDB8B4D}" destId="{A8590EE6-7028-B54A-ACB5-B48C6EE9534B}" srcOrd="0" destOrd="0" presId="urn:microsoft.com/office/officeart/2005/8/layout/hProcess6"/>
    <dgm:cxn modelId="{FF8C4824-544C-8549-BAFA-6EC754E9DCB9}" type="presParOf" srcId="{31099DC9-25FC-AF46-8C24-ABB74FDB8B4D}" destId="{A28FD7C3-1FE7-EB41-9EA9-B8E892FA1EFD}" srcOrd="1" destOrd="0" presId="urn:microsoft.com/office/officeart/2005/8/layout/hProcess6"/>
    <dgm:cxn modelId="{5C7203D9-BB70-694C-9EAF-C29C888E763A}" type="presParOf" srcId="{31099DC9-25FC-AF46-8C24-ABB74FDB8B4D}" destId="{E074D482-F87A-444A-A2EA-088458A0CA3F}" srcOrd="2" destOrd="0" presId="urn:microsoft.com/office/officeart/2005/8/layout/hProcess6"/>
    <dgm:cxn modelId="{2E0C7EEA-CD2D-CF4A-8CF5-E539897A117E}" type="presParOf" srcId="{31099DC9-25FC-AF46-8C24-ABB74FDB8B4D}" destId="{9E5B819F-8025-124A-AD8B-9D38AD903C53}"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CDBFAF-6D14-FE4D-84B7-2FD305542822}">
      <dsp:nvSpPr>
        <dsp:cNvPr id="0" name=""/>
        <dsp:cNvSpPr/>
      </dsp:nvSpPr>
      <dsp:spPr>
        <a:xfrm>
          <a:off x="626958" y="1922088"/>
          <a:ext cx="2482031" cy="2326514"/>
        </a:xfrm>
        <a:prstGeom prst="rightArrow">
          <a:avLst>
            <a:gd name="adj1" fmla="val 70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marL="57150" lvl="1" indent="-57150" algn="l" defTabSz="488950">
            <a:lnSpc>
              <a:spcPct val="90000"/>
            </a:lnSpc>
            <a:spcBef>
              <a:spcPct val="0"/>
            </a:spcBef>
            <a:spcAft>
              <a:spcPct val="15000"/>
            </a:spcAft>
            <a:buChar char="•"/>
          </a:pPr>
          <a:r>
            <a:rPr lang="en-US" sz="1100" kern="1200" dirty="0"/>
            <a:t>Science Editor (internal) checks whether the manuscript falls within the scope of the journal and whether authors' basic information and documents of academic ethics, rules and norms provided are correct.</a:t>
          </a:r>
          <a:endParaRPr lang="en-GB" sz="1100" kern="1200" dirty="0"/>
        </a:p>
        <a:p>
          <a:pPr marL="57150" lvl="1" indent="-57150" algn="l" defTabSz="488950">
            <a:lnSpc>
              <a:spcPct val="90000"/>
            </a:lnSpc>
            <a:spcBef>
              <a:spcPct val="0"/>
            </a:spcBef>
            <a:spcAft>
              <a:spcPct val="15000"/>
            </a:spcAft>
            <a:buChar char="•"/>
          </a:pPr>
          <a:r>
            <a:rPr lang="en-US" sz="1100" kern="1200" dirty="0"/>
            <a:t>Science Editor (internal) returns the manuscript to authors, or the artificial intelligence system automatically selects 20 external peer reviewers, and, at the same time, Science Editor (internal) manually selects 10 Editorial Board Members (for both invited and unsolicited manuscripts) for single-blind peer review.</a:t>
          </a:r>
          <a:endParaRPr lang="en-GB" sz="1100" kern="1200" dirty="0"/>
        </a:p>
      </dsp:txBody>
      <dsp:txXfrm>
        <a:off x="1247466" y="2271065"/>
        <a:ext cx="1209990" cy="1628560"/>
      </dsp:txXfrm>
    </dsp:sp>
    <dsp:sp modelId="{84CEA1B6-534C-2443-8240-555094806F0B}">
      <dsp:nvSpPr>
        <dsp:cNvPr id="0" name=""/>
        <dsp:cNvSpPr/>
      </dsp:nvSpPr>
      <dsp:spPr>
        <a:xfrm>
          <a:off x="6450" y="2464837"/>
          <a:ext cx="1241015" cy="124101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dirty="0"/>
            <a:t>Manuscript submitted</a:t>
          </a:r>
        </a:p>
      </dsp:txBody>
      <dsp:txXfrm>
        <a:off x="188192" y="2646579"/>
        <a:ext cx="877531" cy="877531"/>
      </dsp:txXfrm>
    </dsp:sp>
    <dsp:sp modelId="{88579224-C438-6346-9A26-27C0C255D7C5}">
      <dsp:nvSpPr>
        <dsp:cNvPr id="0" name=""/>
        <dsp:cNvSpPr/>
      </dsp:nvSpPr>
      <dsp:spPr>
        <a:xfrm>
          <a:off x="3884625" y="1912357"/>
          <a:ext cx="2482031" cy="2345975"/>
        </a:xfrm>
        <a:prstGeom prst="rightArrow">
          <a:avLst>
            <a:gd name="adj1" fmla="val 70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marL="57150" lvl="1" indent="-57150" algn="l" defTabSz="488950">
            <a:lnSpc>
              <a:spcPct val="90000"/>
            </a:lnSpc>
            <a:spcBef>
              <a:spcPct val="0"/>
            </a:spcBef>
            <a:spcAft>
              <a:spcPct val="15000"/>
            </a:spcAft>
            <a:buChar char="•"/>
          </a:pPr>
          <a:r>
            <a:rPr lang="en-US" sz="1100" kern="1200" dirty="0"/>
            <a:t>Academic Editor (external) makes and reports an independent first decision to accept or reject the manuscript or transfer it to another journal based on the manuscript finalization elements, such as the scope of the journal, peer review report (at least two peer review reports), manuscript content, figures and tables, scientific quality, language quality, and medical ethics.</a:t>
          </a:r>
          <a:endParaRPr lang="en-GB" sz="1100" kern="1200" dirty="0"/>
        </a:p>
        <a:p>
          <a:pPr marL="57150" lvl="1" indent="-57150" algn="l" defTabSz="488950">
            <a:lnSpc>
              <a:spcPct val="90000"/>
            </a:lnSpc>
            <a:spcBef>
              <a:spcPct val="0"/>
            </a:spcBef>
            <a:spcAft>
              <a:spcPct val="15000"/>
            </a:spcAft>
            <a:buChar char="•"/>
          </a:pPr>
          <a:r>
            <a:rPr lang="en-US" sz="1100" kern="1200" dirty="0"/>
            <a:t>If Academic Editor (external) decides to accept the manuscript, Company Editor-in-Chief (internal) will review whether the manuscript conforms to academic ethics, rules and norms, and makes the first decision to accept or reject the manuscript.</a:t>
          </a:r>
          <a:endParaRPr lang="en-GB" sz="1100" kern="1200" dirty="0"/>
        </a:p>
      </dsp:txBody>
      <dsp:txXfrm>
        <a:off x="4505133" y="2264253"/>
        <a:ext cx="1209990" cy="1642183"/>
      </dsp:txXfrm>
    </dsp:sp>
    <dsp:sp modelId="{79A0DA25-1BF5-8B40-830B-DA2CBE66F93D}">
      <dsp:nvSpPr>
        <dsp:cNvPr id="0" name=""/>
        <dsp:cNvSpPr/>
      </dsp:nvSpPr>
      <dsp:spPr>
        <a:xfrm>
          <a:off x="3264117" y="2464837"/>
          <a:ext cx="1241015" cy="124101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dirty="0"/>
            <a:t>Scientific peer review </a:t>
          </a:r>
          <a:r>
            <a:rPr lang="en-US" altLang="zh-CN" sz="1300" b="1" kern="1200" dirty="0"/>
            <a:t>and first decision</a:t>
          </a:r>
          <a:endParaRPr lang="en-GB" sz="1300" b="1" kern="1200" dirty="0"/>
        </a:p>
      </dsp:txBody>
      <dsp:txXfrm>
        <a:off x="3445859" y="2646579"/>
        <a:ext cx="877531" cy="877531"/>
      </dsp:txXfrm>
    </dsp:sp>
    <dsp:sp modelId="{7DC7C874-7D8B-435C-850B-1DD20EF98DCA}">
      <dsp:nvSpPr>
        <dsp:cNvPr id="0" name=""/>
        <dsp:cNvSpPr/>
      </dsp:nvSpPr>
      <dsp:spPr>
        <a:xfrm>
          <a:off x="7142291" y="2000541"/>
          <a:ext cx="2482031" cy="2169608"/>
        </a:xfrm>
        <a:prstGeom prst="rightArrow">
          <a:avLst>
            <a:gd name="adj1" fmla="val 70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marL="57150" lvl="1" indent="-57150" algn="l" defTabSz="355600">
            <a:lnSpc>
              <a:spcPct val="90000"/>
            </a:lnSpc>
            <a:spcBef>
              <a:spcPct val="0"/>
            </a:spcBef>
            <a:spcAft>
              <a:spcPct val="15000"/>
            </a:spcAft>
            <a:buChar char="•"/>
          </a:pPr>
          <a:endParaRPr lang="en-US" altLang="zh-CN" sz="800" kern="1200" dirty="0"/>
        </a:p>
        <a:p>
          <a:pPr marL="57150" lvl="1" indent="-57150" algn="l" defTabSz="488950">
            <a:lnSpc>
              <a:spcPct val="90000"/>
            </a:lnSpc>
            <a:spcBef>
              <a:spcPct val="0"/>
            </a:spcBef>
            <a:spcAft>
              <a:spcPct val="15000"/>
            </a:spcAft>
            <a:buChar char="•"/>
          </a:pPr>
          <a:r>
            <a:rPr lang="en-US" sz="1100" kern="1200" dirty="0"/>
            <a:t>Science Editor (internal) verifies whether authors have revised the manuscript according to the peer review report(s), Academic Editor’s comments, and </a:t>
          </a:r>
          <a:r>
            <a:rPr lang="en-US" altLang="en-US" sz="1100" kern="1200" dirty="0">
              <a:latin typeface="+mn-lt"/>
              <a:ea typeface="+mn-ea"/>
            </a:rPr>
            <a:t>Guidelines and Requirements for Manuscript Revision</a:t>
          </a:r>
          <a:r>
            <a:rPr lang="en-US" sz="1100" kern="1200" dirty="0">
              <a:latin typeface="+mn-lt"/>
            </a:rPr>
            <a:t>, </a:t>
          </a:r>
          <a:r>
            <a:rPr lang="en-US" sz="1100" kern="1200" dirty="0"/>
            <a:t>and sends the edited manuscript to Journal Editor-in-Chief (external) for final review.</a:t>
          </a:r>
          <a:endParaRPr lang="en-GB" sz="1100" kern="1200" dirty="0">
            <a:latin typeface="+mn-ea"/>
            <a:ea typeface="+mn-ea"/>
          </a:endParaRPr>
        </a:p>
        <a:p>
          <a:pPr marL="57150" lvl="1" indent="-57150" algn="l" defTabSz="488950">
            <a:lnSpc>
              <a:spcPct val="90000"/>
            </a:lnSpc>
            <a:spcBef>
              <a:spcPct val="0"/>
            </a:spcBef>
            <a:spcAft>
              <a:spcPct val="15000"/>
            </a:spcAft>
            <a:buChar char="•"/>
          </a:pPr>
          <a:r>
            <a:rPr lang="en-US" sz="1100" kern="1200" dirty="0"/>
            <a:t>Journal Editor-in-Chief (external) makes the second decision to reject or accept the manuscript based on all relevant documents submitted by Science Editor.</a:t>
          </a:r>
          <a:endParaRPr lang="en-GB" sz="1100" kern="1200" dirty="0">
            <a:latin typeface="+mn-ea"/>
            <a:ea typeface="+mn-ea"/>
          </a:endParaRPr>
        </a:p>
        <a:p>
          <a:pPr marL="57150" lvl="1" indent="-57150" algn="l" defTabSz="488950">
            <a:lnSpc>
              <a:spcPct val="90000"/>
            </a:lnSpc>
            <a:spcBef>
              <a:spcPct val="0"/>
            </a:spcBef>
            <a:spcAft>
              <a:spcPct val="15000"/>
            </a:spcAft>
            <a:buChar char="•"/>
          </a:pPr>
          <a:r>
            <a:rPr lang="en-US" sz="1100" kern="1200" dirty="0"/>
            <a:t>Company Editor-in-Chief (internal) re-verifies whether the manuscript conforms to academic ethics, rules and norms and makes the final decision to accept or reject the manuscript.</a:t>
          </a:r>
          <a:endParaRPr lang="en-GB" sz="1100" kern="1200" dirty="0">
            <a:latin typeface="+mn-ea"/>
            <a:ea typeface="+mn-ea"/>
          </a:endParaRPr>
        </a:p>
      </dsp:txBody>
      <dsp:txXfrm>
        <a:off x="7762799" y="2325982"/>
        <a:ext cx="1209990" cy="1518726"/>
      </dsp:txXfrm>
    </dsp:sp>
    <dsp:sp modelId="{8D9C2A1B-B037-4EB7-B2FA-8B5D919136A8}">
      <dsp:nvSpPr>
        <dsp:cNvPr id="0" name=""/>
        <dsp:cNvSpPr/>
      </dsp:nvSpPr>
      <dsp:spPr>
        <a:xfrm>
          <a:off x="6521783" y="2464837"/>
          <a:ext cx="1241015" cy="124101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a:solidFill>
                <a:prstClr val="white"/>
              </a:solidFill>
              <a:latin typeface="Calibri" panose="020F0502020204030204"/>
              <a:ea typeface="+mn-ea"/>
              <a:cs typeface="+mn-cs"/>
            </a:rPr>
            <a:t>Scientific review and second decision</a:t>
          </a:r>
          <a:endParaRPr lang="en-GB" sz="1300" b="1" kern="1200" dirty="0">
            <a:solidFill>
              <a:prstClr val="white"/>
            </a:solidFill>
            <a:latin typeface="Calibri" panose="020F0502020204030204"/>
            <a:ea typeface="+mn-ea"/>
            <a:cs typeface="+mn-cs"/>
          </a:endParaRPr>
        </a:p>
      </dsp:txBody>
      <dsp:txXfrm>
        <a:off x="6703525" y="2646579"/>
        <a:ext cx="877531" cy="877531"/>
      </dsp:txXfrm>
    </dsp:sp>
    <dsp:sp modelId="{A28FD7C3-1FE7-EB41-9EA9-B8E892FA1EFD}">
      <dsp:nvSpPr>
        <dsp:cNvPr id="0" name=""/>
        <dsp:cNvSpPr/>
      </dsp:nvSpPr>
      <dsp:spPr>
        <a:xfrm>
          <a:off x="10399958" y="1951291"/>
          <a:ext cx="2482031" cy="2268108"/>
        </a:xfrm>
        <a:prstGeom prst="rightArrow">
          <a:avLst>
            <a:gd name="adj1" fmla="val 70000"/>
            <a:gd name="adj2" fmla="val 50000"/>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7940" tIns="6985" rIns="13970" bIns="6985" numCol="1" spcCol="1270" anchor="ctr" anchorCtr="0">
          <a:noAutofit/>
        </a:bodyPr>
        <a:lstStyle/>
        <a:p>
          <a:pPr marL="57150" lvl="1" indent="-57150" algn="l" defTabSz="488950">
            <a:lnSpc>
              <a:spcPct val="90000"/>
            </a:lnSpc>
            <a:spcBef>
              <a:spcPct val="0"/>
            </a:spcBef>
            <a:spcAft>
              <a:spcPct val="15000"/>
            </a:spcAft>
            <a:buChar char="•"/>
          </a:pPr>
          <a:r>
            <a:rPr lang="en-GB" sz="1100" kern="1200" dirty="0">
              <a:solidFill>
                <a:schemeClr val="tx1"/>
              </a:solidFill>
            </a:rPr>
            <a:t>Manuscript will go to the production editor for production purposes and journal office will handle from thereon out.</a:t>
          </a:r>
        </a:p>
        <a:p>
          <a:pPr marL="57150" lvl="1" indent="-57150" algn="l" defTabSz="488950">
            <a:lnSpc>
              <a:spcPct val="90000"/>
            </a:lnSpc>
            <a:spcBef>
              <a:spcPct val="0"/>
            </a:spcBef>
            <a:spcAft>
              <a:spcPct val="15000"/>
            </a:spcAft>
            <a:buChar char="•"/>
          </a:pPr>
          <a:r>
            <a:rPr lang="en-GB" sz="1100" kern="1200" dirty="0"/>
            <a:t> No further involvement of Academic Editor or Editor-in-Chief is necessary at this stage.</a:t>
          </a:r>
        </a:p>
      </dsp:txBody>
      <dsp:txXfrm>
        <a:off x="11020466" y="2291507"/>
        <a:ext cx="1209990" cy="1587676"/>
      </dsp:txXfrm>
    </dsp:sp>
    <dsp:sp modelId="{9E5B819F-8025-124A-AD8B-9D38AD903C53}">
      <dsp:nvSpPr>
        <dsp:cNvPr id="0" name=""/>
        <dsp:cNvSpPr/>
      </dsp:nvSpPr>
      <dsp:spPr>
        <a:xfrm>
          <a:off x="9779450" y="2464837"/>
          <a:ext cx="1241015" cy="1241015"/>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marL="0" lvl="0" indent="0" algn="ctr" defTabSz="577850">
            <a:lnSpc>
              <a:spcPct val="90000"/>
            </a:lnSpc>
            <a:spcBef>
              <a:spcPct val="0"/>
            </a:spcBef>
            <a:spcAft>
              <a:spcPct val="35000"/>
            </a:spcAft>
            <a:buNone/>
          </a:pPr>
          <a:r>
            <a:rPr lang="en-GB" sz="1300" b="1" kern="1200" dirty="0"/>
            <a:t>If accepted</a:t>
          </a:r>
        </a:p>
      </dsp:txBody>
      <dsp:txXfrm>
        <a:off x="9961192" y="2646579"/>
        <a:ext cx="877531" cy="877531"/>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E3FFBA-916B-44D6-B8EE-7AD2231AB41F}" type="datetimeFigureOut">
              <a:rPr lang="zh-CN" altLang="en-US" smtClean="0"/>
              <a:t>2024/3/13</a:t>
            </a:fld>
            <a:endParaRPr lang="zh-CN" altLang="en-US"/>
          </a:p>
        </p:txBody>
      </p:sp>
      <p:sp>
        <p:nvSpPr>
          <p:cNvPr id="4" name="幻灯片图像占位符 3"/>
          <p:cNvSpPr>
            <a:spLocks noGrp="1" noRot="1" noChangeAspect="1"/>
          </p:cNvSpPr>
          <p:nvPr>
            <p:ph type="sldImg" idx="2"/>
          </p:nvPr>
        </p:nvSpPr>
        <p:spPr>
          <a:xfrm>
            <a:off x="352425" y="1143000"/>
            <a:ext cx="615315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EF74BD-23EC-448A-AB0B-4D6376FB542C}" type="slidenum">
              <a:rPr lang="zh-CN" altLang="en-US" smtClean="0"/>
              <a:t>‹#›</a:t>
            </a:fld>
            <a:endParaRPr lang="zh-CN" altLang="en-US"/>
          </a:p>
        </p:txBody>
      </p:sp>
    </p:spTree>
    <p:extLst>
      <p:ext uri="{BB962C8B-B14F-4D97-AF65-F5344CB8AC3E}">
        <p14:creationId xmlns:p14="http://schemas.microsoft.com/office/powerpoint/2010/main" val="3706818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4AEF74BD-23EC-448A-AB0B-4D6376FB542C}" type="slidenum">
              <a:rPr lang="zh-CN" altLang="en-US" smtClean="0"/>
              <a:t>1</a:t>
            </a:fld>
            <a:endParaRPr lang="zh-CN" altLang="en-US"/>
          </a:p>
        </p:txBody>
      </p:sp>
    </p:spTree>
    <p:extLst>
      <p:ext uri="{BB962C8B-B14F-4D97-AF65-F5344CB8AC3E}">
        <p14:creationId xmlns:p14="http://schemas.microsoft.com/office/powerpoint/2010/main" val="23534347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709936" y="1122363"/>
            <a:ext cx="10259616"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709936" y="3602038"/>
            <a:ext cx="10259616"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DB774054-104B-3143-9DF2-127F01CC14C2}"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719375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B774054-104B-3143-9DF2-127F01CC14C2}"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15197981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89383" y="365125"/>
            <a:ext cx="294964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940465" y="365125"/>
            <a:ext cx="8677925"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B774054-104B-3143-9DF2-127F01CC14C2}"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3230380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fld id="{DB774054-104B-3143-9DF2-127F01CC14C2}"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2518332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933340" y="1709739"/>
            <a:ext cx="11798558"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933340" y="4589464"/>
            <a:ext cx="11798558"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DB774054-104B-3143-9DF2-127F01CC14C2}"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1753472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940465" y="1825625"/>
            <a:ext cx="5813782"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925241" y="1825625"/>
            <a:ext cx="5813782"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fld id="{DB774054-104B-3143-9DF2-127F01CC14C2}"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1597963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942247" y="365126"/>
            <a:ext cx="11798558"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942247" y="1681163"/>
            <a:ext cx="578706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942247" y="2505075"/>
            <a:ext cx="5787064"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925241" y="1681163"/>
            <a:ext cx="5815564"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925241" y="2505075"/>
            <a:ext cx="5815564"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fld id="{DB774054-104B-3143-9DF2-127F01CC14C2}" type="datetimeFigureOut">
              <a:rPr lang="en-US" smtClean="0"/>
              <a:t>3/13/2024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4079916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DB774054-104B-3143-9DF2-127F01CC14C2}" type="datetimeFigureOut">
              <a:rPr lang="en-US" smtClean="0"/>
              <a:t>3/13/2024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39928667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774054-104B-3143-9DF2-127F01CC14C2}" type="datetimeFigureOut">
              <a:rPr lang="en-US" smtClean="0"/>
              <a:t>3/13/2024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1474578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942247" y="457200"/>
            <a:ext cx="4411991"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815564" y="987426"/>
            <a:ext cx="6925241"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942247" y="2057400"/>
            <a:ext cx="4411991"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DB774054-104B-3143-9DF2-127F01CC14C2}"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1947901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942247" y="457200"/>
            <a:ext cx="4411991"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815564" y="987426"/>
            <a:ext cx="6925241"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942247" y="2057400"/>
            <a:ext cx="4411991"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DB774054-104B-3143-9DF2-127F01CC14C2}"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42FB16-D80B-4A41-88D6-885CBA7228B1}" type="slidenum">
              <a:rPr lang="en-US" smtClean="0"/>
              <a:t>‹#›</a:t>
            </a:fld>
            <a:endParaRPr lang="en-US"/>
          </a:p>
        </p:txBody>
      </p:sp>
    </p:spTree>
    <p:extLst>
      <p:ext uri="{BB962C8B-B14F-4D97-AF65-F5344CB8AC3E}">
        <p14:creationId xmlns:p14="http://schemas.microsoft.com/office/powerpoint/2010/main" val="75986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40465" y="365126"/>
            <a:ext cx="11798558"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940465" y="1825625"/>
            <a:ext cx="11798558"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940465" y="6356351"/>
            <a:ext cx="3077885"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774054-104B-3143-9DF2-127F01CC14C2}" type="datetimeFigureOut">
              <a:rPr lang="en-US" smtClean="0"/>
              <a:t>3/13/2024</a:t>
            </a:fld>
            <a:endParaRPr lang="en-US"/>
          </a:p>
        </p:txBody>
      </p:sp>
      <p:sp>
        <p:nvSpPr>
          <p:cNvPr id="5" name="Footer Placeholder 4"/>
          <p:cNvSpPr>
            <a:spLocks noGrp="1"/>
          </p:cNvSpPr>
          <p:nvPr>
            <p:ph type="ftr" sz="quarter" idx="3"/>
          </p:nvPr>
        </p:nvSpPr>
        <p:spPr>
          <a:xfrm>
            <a:off x="4531331" y="6356351"/>
            <a:ext cx="46168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661138" y="6356351"/>
            <a:ext cx="3077885"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42FB16-D80B-4A41-88D6-885CBA7228B1}" type="slidenum">
              <a:rPr lang="en-US" smtClean="0"/>
              <a:t>‹#›</a:t>
            </a:fld>
            <a:endParaRPr lang="en-US"/>
          </a:p>
        </p:txBody>
      </p:sp>
    </p:spTree>
    <p:extLst>
      <p:ext uri="{BB962C8B-B14F-4D97-AF65-F5344CB8AC3E}">
        <p14:creationId xmlns:p14="http://schemas.microsoft.com/office/powerpoint/2010/main" val="69722626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0EEE3-36E9-C149-A80C-523D35BDC59C}"/>
              </a:ext>
            </a:extLst>
          </p:cNvPr>
          <p:cNvSpPr>
            <a:spLocks noGrp="1"/>
          </p:cNvSpPr>
          <p:nvPr>
            <p:ph type="ctrTitle"/>
          </p:nvPr>
        </p:nvSpPr>
        <p:spPr>
          <a:xfrm>
            <a:off x="2412238" y="97828"/>
            <a:ext cx="8686346" cy="603394"/>
          </a:xfrm>
        </p:spPr>
        <p:txBody>
          <a:bodyPr>
            <a:noAutofit/>
          </a:bodyPr>
          <a:lstStyle/>
          <a:p>
            <a:r>
              <a:rPr lang="en-US" sz="3800" b="1" dirty="0">
                <a:latin typeface="Century Gothic" panose="020B0502020202020204" pitchFamily="34" charset="0"/>
              </a:rPr>
              <a:t>Updated editorial workflow</a:t>
            </a:r>
          </a:p>
        </p:txBody>
      </p:sp>
      <p:graphicFrame>
        <p:nvGraphicFramePr>
          <p:cNvPr id="6" name="Diagram 5">
            <a:extLst>
              <a:ext uri="{FF2B5EF4-FFF2-40B4-BE49-F238E27FC236}">
                <a16:creationId xmlns:a16="http://schemas.microsoft.com/office/drawing/2014/main" id="{FDAD1574-8D6F-D947-92A6-E982BFD7ABF3}"/>
              </a:ext>
            </a:extLst>
          </p:cNvPr>
          <p:cNvGraphicFramePr/>
          <p:nvPr>
            <p:extLst>
              <p:ext uri="{D42A27DB-BD31-4B8C-83A1-F6EECF244321}">
                <p14:modId xmlns:p14="http://schemas.microsoft.com/office/powerpoint/2010/main" val="1095143575"/>
              </p:ext>
            </p:extLst>
          </p:nvPr>
        </p:nvGraphicFramePr>
        <p:xfrm>
          <a:off x="202498" y="574216"/>
          <a:ext cx="12888441" cy="61706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矩形 2">
            <a:extLst>
              <a:ext uri="{FF2B5EF4-FFF2-40B4-BE49-F238E27FC236}">
                <a16:creationId xmlns:a16="http://schemas.microsoft.com/office/drawing/2014/main" id="{6A35E706-1829-4E2A-AF73-0C74B54AEFD9}"/>
              </a:ext>
            </a:extLst>
          </p:cNvPr>
          <p:cNvSpPr/>
          <p:nvPr/>
        </p:nvSpPr>
        <p:spPr>
          <a:xfrm>
            <a:off x="462856" y="4367253"/>
            <a:ext cx="699967" cy="2951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35" b="1" dirty="0"/>
              <a:t>Step 1</a:t>
            </a:r>
            <a:endParaRPr lang="zh-CN" altLang="en-US" sz="1235" b="1" dirty="0"/>
          </a:p>
        </p:txBody>
      </p:sp>
      <p:sp>
        <p:nvSpPr>
          <p:cNvPr id="5" name="矩形 4">
            <a:extLst>
              <a:ext uri="{FF2B5EF4-FFF2-40B4-BE49-F238E27FC236}">
                <a16:creationId xmlns:a16="http://schemas.microsoft.com/office/drawing/2014/main" id="{61834EE9-A1D3-4D5A-B11F-E4A2F79D2073}"/>
              </a:ext>
            </a:extLst>
          </p:cNvPr>
          <p:cNvSpPr/>
          <p:nvPr/>
        </p:nvSpPr>
        <p:spPr>
          <a:xfrm>
            <a:off x="3710814" y="4340421"/>
            <a:ext cx="699967" cy="2951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35" b="1" dirty="0"/>
              <a:t>Step 2</a:t>
            </a:r>
            <a:endParaRPr lang="zh-CN" altLang="en-US" sz="1235" b="1" dirty="0"/>
          </a:p>
        </p:txBody>
      </p:sp>
      <p:sp>
        <p:nvSpPr>
          <p:cNvPr id="7" name="矩形 6">
            <a:extLst>
              <a:ext uri="{FF2B5EF4-FFF2-40B4-BE49-F238E27FC236}">
                <a16:creationId xmlns:a16="http://schemas.microsoft.com/office/drawing/2014/main" id="{32D6E7A8-EA47-41A6-A86C-9F964F72BBB3}"/>
              </a:ext>
            </a:extLst>
          </p:cNvPr>
          <p:cNvSpPr/>
          <p:nvPr/>
        </p:nvSpPr>
        <p:spPr>
          <a:xfrm>
            <a:off x="6958771" y="4383737"/>
            <a:ext cx="699967" cy="2951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35" b="1" dirty="0"/>
              <a:t>Step 3</a:t>
            </a:r>
            <a:endParaRPr lang="zh-CN" altLang="en-US" sz="1235" b="1" dirty="0"/>
          </a:p>
        </p:txBody>
      </p:sp>
      <p:sp>
        <p:nvSpPr>
          <p:cNvPr id="8" name="矩形 7">
            <a:extLst>
              <a:ext uri="{FF2B5EF4-FFF2-40B4-BE49-F238E27FC236}">
                <a16:creationId xmlns:a16="http://schemas.microsoft.com/office/drawing/2014/main" id="{893CF779-C380-4820-ACF4-7F70CFC6A057}"/>
              </a:ext>
            </a:extLst>
          </p:cNvPr>
          <p:cNvSpPr/>
          <p:nvPr/>
        </p:nvSpPr>
        <p:spPr>
          <a:xfrm>
            <a:off x="10251109" y="4367253"/>
            <a:ext cx="699967" cy="29516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235" b="1" dirty="0"/>
              <a:t>Step 4</a:t>
            </a:r>
            <a:endParaRPr lang="zh-CN" altLang="en-US" sz="1235" b="1" dirty="0"/>
          </a:p>
        </p:txBody>
      </p:sp>
      <p:sp>
        <p:nvSpPr>
          <p:cNvPr id="4" name="文本框 3">
            <a:extLst>
              <a:ext uri="{FF2B5EF4-FFF2-40B4-BE49-F238E27FC236}">
                <a16:creationId xmlns:a16="http://schemas.microsoft.com/office/drawing/2014/main" id="{367CD34F-394B-44A9-8E34-2895E9C3DB22}"/>
              </a:ext>
            </a:extLst>
          </p:cNvPr>
          <p:cNvSpPr txBox="1"/>
          <p:nvPr/>
        </p:nvSpPr>
        <p:spPr>
          <a:xfrm>
            <a:off x="10375398" y="6644879"/>
            <a:ext cx="2981744" cy="200055"/>
          </a:xfrm>
          <a:prstGeom prst="rect">
            <a:avLst/>
          </a:prstGeom>
          <a:noFill/>
        </p:spPr>
        <p:txBody>
          <a:bodyPr wrap="square" rtlCol="0">
            <a:spAutoFit/>
          </a:bodyPr>
          <a:lstStyle/>
          <a:p>
            <a:pPr algn="r"/>
            <a:r>
              <a:rPr lang="en-US" altLang="zh-CN" sz="700" b="1" dirty="0">
                <a:highlight>
                  <a:srgbClr val="FFFF00"/>
                </a:highlight>
                <a:latin typeface="Tahoma" panose="020B0604030504040204" pitchFamily="34" charset="0"/>
                <a:cs typeface="Tahoma" panose="020B0604030504040204" pitchFamily="34" charset="0"/>
              </a:rPr>
              <a:t>Copyright </a:t>
            </a:r>
            <a:r>
              <a:rPr lang="en-US" altLang="zh-CN" sz="700" dirty="0">
                <a:highlight>
                  <a:srgbClr val="FFFF00"/>
                </a:highlight>
                <a:latin typeface="Tahoma" panose="020B0604030504040204" pitchFamily="34" charset="0"/>
                <a:cs typeface="Tahoma" panose="020B0604030504040204" pitchFamily="34" charset="0"/>
              </a:rPr>
              <a:t>© The Author(s</a:t>
            </a:r>
            <a:r>
              <a:rPr lang="en-US" altLang="zh-CN" sz="700">
                <a:highlight>
                  <a:srgbClr val="FFFF00"/>
                </a:highlight>
                <a:latin typeface="Tahoma" panose="020B0604030504040204" pitchFamily="34" charset="0"/>
                <a:cs typeface="Tahoma" panose="020B0604030504040204" pitchFamily="34" charset="0"/>
              </a:rPr>
              <a:t>) 2024.</a:t>
            </a:r>
            <a:endParaRPr lang="zh-CN" altLang="en-US" sz="700" dirty="0">
              <a:highlight>
                <a:srgbClr val="FFFF00"/>
              </a:highlight>
              <a:latin typeface="Tahoma" panose="020B0604030504040204" pitchFamily="34" charset="0"/>
              <a:cs typeface="Tahoma" panose="020B0604030504040204" pitchFamily="34" charset="0"/>
            </a:endParaRPr>
          </a:p>
        </p:txBody>
      </p:sp>
      <p:sp>
        <p:nvSpPr>
          <p:cNvPr id="11" name="箭头: 下 10">
            <a:extLst>
              <a:ext uri="{FF2B5EF4-FFF2-40B4-BE49-F238E27FC236}">
                <a16:creationId xmlns:a16="http://schemas.microsoft.com/office/drawing/2014/main" id="{E1F55980-2D81-471A-BDBE-7FA83DCB5015}"/>
              </a:ext>
            </a:extLst>
          </p:cNvPr>
          <p:cNvSpPr/>
          <p:nvPr/>
        </p:nvSpPr>
        <p:spPr>
          <a:xfrm>
            <a:off x="12286694" y="5228948"/>
            <a:ext cx="577049" cy="1415931"/>
          </a:xfrm>
          <a:prstGeom prst="down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zh-CN" altLang="en-US" dirty="0"/>
          </a:p>
        </p:txBody>
      </p:sp>
    </p:spTree>
    <p:extLst>
      <p:ext uri="{BB962C8B-B14F-4D97-AF65-F5344CB8AC3E}">
        <p14:creationId xmlns:p14="http://schemas.microsoft.com/office/powerpoint/2010/main" val="788670721"/>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349</TotalTime>
  <Words>371</Words>
  <Application>Microsoft Office PowerPoint</Application>
  <PresentationFormat>自定义</PresentationFormat>
  <Paragraphs>20</Paragraphs>
  <Slides>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vt:i4>
      </vt:variant>
    </vt:vector>
  </HeadingPairs>
  <TitlesOfParts>
    <vt:vector size="8" baseType="lpstr">
      <vt:lpstr>等线</vt:lpstr>
      <vt:lpstr>Arial</vt:lpstr>
      <vt:lpstr>Calibri</vt:lpstr>
      <vt:lpstr>Calibri Light</vt:lpstr>
      <vt:lpstr>Century Gothic</vt:lpstr>
      <vt:lpstr>Tahoma</vt:lpstr>
      <vt:lpstr>Office Theme</vt:lpstr>
      <vt:lpstr>Updated editorial workflow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Proposed editorial work flow</dc:title>
  <dc:creator>Shahidul Islam</dc:creator>
  <cp:lastModifiedBy>Jin-Lei Wang</cp:lastModifiedBy>
  <cp:revision>117</cp:revision>
  <dcterms:created xsi:type="dcterms:W3CDTF">2021-11-19T17:53:36Z</dcterms:created>
  <dcterms:modified xsi:type="dcterms:W3CDTF">2024-03-13T07:34:52Z</dcterms:modified>
</cp:coreProperties>
</file>